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0"/>
  </p:notesMasterIdLst>
  <p:sldIdLst>
    <p:sldId id="291"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Besley" pitchFamily="2" charset="0"/>
      <p:regular r:id="rId11"/>
      <p:bold r:id="rId12"/>
      <p:italic r:id="rId13"/>
      <p:boldItalic r:id="rId14"/>
    </p:embeddedFont>
    <p:embeddedFont>
      <p:font typeface="Besley SemiBold" pitchFamily="2" charset="0"/>
      <p:regular r:id="rId15"/>
      <p:bold r:id="rId16"/>
      <p:italic r:id="rId17"/>
      <p:boldItalic r:id="rId18"/>
    </p:embeddedFont>
    <p:embeddedFont>
      <p:font typeface="Inter" panose="02000503000000020004"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rdan Rutter (JERutter)" initials="" lastIdx="3" clrIdx="0"/>
  <p:cmAuthor id="1" name="Lourdes Munoz"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43C"/>
    <a:srgbClr val="7FB97A"/>
    <a:srgbClr val="F15837"/>
    <a:srgbClr val="F2F3EE"/>
    <a:srgbClr val="DDDDDD"/>
    <a:srgbClr val="003027"/>
    <a:srgbClr val="023027"/>
    <a:srgbClr val="412F2F"/>
    <a:srgbClr val="183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7" autoAdjust="0"/>
    <p:restoredTop sz="88268" autoAdjust="0"/>
  </p:normalViewPr>
  <p:slideViewPr>
    <p:cSldViewPr snapToGrid="0">
      <p:cViewPr varScale="1">
        <p:scale>
          <a:sx n="100" d="100"/>
          <a:sy n="100" d="100"/>
        </p:scale>
        <p:origin x="96" y="288"/>
      </p:cViewPr>
      <p:guideLst>
        <p:guide orient="horz" pos="1620"/>
        <p:guide pos="2880"/>
      </p:guideLst>
    </p:cSldViewPr>
  </p:slideViewPr>
  <p:notesTextViewPr>
    <p:cViewPr>
      <p:scale>
        <a:sx n="1" d="1"/>
        <a:sy n="1" d="1"/>
      </p:scale>
      <p:origin x="0" y="0"/>
    </p:cViewPr>
  </p:notesTextViewPr>
  <p:sorterViewPr>
    <p:cViewPr>
      <p:scale>
        <a:sx n="100" d="100"/>
        <a:sy n="100" d="100"/>
      </p:scale>
      <p:origin x="0" y="-93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ommentAuthors" Target="commentAuthor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common are collisions?</a:t>
            </a:r>
            <a:br>
              <a:rPr lang="en-US" dirty="0"/>
            </a:br>
            <a:r>
              <a:rPr lang="en-US" dirty="0"/>
              <a:t>The Smithsonian did a meta-analysis and calculated that up to a billion birds a year are dying from collisions with glass every year in the US alone. Recent studies have shown that to be an underestimate, because collision monitors do not find the majority of birds that strike windows, and many that initially survive collisions later succumb to their injuries. </a:t>
            </a:r>
            <a:br>
              <a:rPr lang="en-US" dirty="0"/>
            </a:br>
            <a:endParaRPr lang="en-US" dirty="0"/>
          </a:p>
          <a:p>
            <a:r>
              <a:rPr lang="en-US" dirty="0"/>
              <a:t>Yet people think it is uncommon because we don’t see millions of dead birds on the ground. Even at a building that kills many birds, we don’t typically see so many lying because of scavengers and cleaning staff. </a:t>
            </a:r>
          </a:p>
          <a:p>
            <a:endParaRPr lang="en-US" dirty="0"/>
          </a:p>
          <a:p>
            <a:r>
              <a:rPr lang="en-US" dirty="0"/>
              <a:t>There is a tendency to associate collisions and skyscrapers, but this is not an accurate depiction of reality. Less than 1%</a:t>
            </a:r>
          </a:p>
          <a:p>
            <a:r>
              <a:rPr lang="en-US" dirty="0"/>
              <a:t>Majority, 56% occur at mid-rise</a:t>
            </a:r>
          </a:p>
          <a:p>
            <a:r>
              <a:rPr lang="en-US" dirty="0"/>
              <a:t>Remainder 44% homes 1-3 stories</a:t>
            </a:r>
          </a:p>
          <a:p>
            <a:endParaRPr lang="en-US" dirty="0"/>
          </a:p>
          <a:p>
            <a:r>
              <a:rPr lang="en-US" dirty="0"/>
              <a:t>Some high rise buildings can be bird killers, and because there are relatively few of them compared to mid and low rises, they only make up a tiny portion of the total, but even at high rise buildings most collision occur at the lower levels. This is where birds are the most active when feeding and flying.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CC68F5-AB30-4D51-84B2-742C1D8695DB}" type="slidenum">
              <a:rPr lang="en-US" smtClean="0"/>
              <a:t>2</a:t>
            </a:fld>
            <a:endParaRPr lang="en-US"/>
          </a:p>
        </p:txBody>
      </p:sp>
    </p:spTree>
    <p:extLst>
      <p:ext uri="{BB962C8B-B14F-4D97-AF65-F5344CB8AC3E}">
        <p14:creationId xmlns:p14="http://schemas.microsoft.com/office/powerpoint/2010/main" val="48145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Almost every kind of bird out there has hit glass at one time or another, but most of them are native songbirds– thrushes, warblers, sparrows, hummingbirds. Birds that migrate long distances between their winter grounds in the south and their breeding grounds in the north. </a:t>
            </a:r>
          </a:p>
          <a:p>
            <a:r>
              <a:rPr lang="en-US" dirty="0"/>
              <a:t>When they migrate we see large peaks in collision rates. </a:t>
            </a:r>
          </a:p>
          <a:p>
            <a:r>
              <a:rPr lang="en-US" dirty="0"/>
              <a:t>They migrate at night and come down to stop over during the day (imagine if you were on a cross-country road trip, you need to stop to eat a refuel). And when they make these stops they’re often in close proximity to dangerous glass– this is when the majority of collisions happen.</a:t>
            </a:r>
          </a:p>
          <a:p>
            <a:endParaRPr lang="en-US" dirty="0"/>
          </a:p>
          <a:p>
            <a:r>
              <a:rPr lang="en-US" dirty="0"/>
              <a:t>However, since many collision monitoring programs happen in spring and fall in cities, this is an incomplete picture. Many collisions happen in winter, especially at homes. Feeders attract birds near dangerous glass.</a:t>
            </a:r>
          </a:p>
          <a:p>
            <a:r>
              <a:rPr lang="en-US" dirty="0"/>
              <a:t>A recent study found that 60% of collision victims that are taken to rehabilitation centers do not survive their injuries</a:t>
            </a:r>
          </a:p>
          <a:p>
            <a:endParaRPr lang="en-US" dirty="0"/>
          </a:p>
        </p:txBody>
      </p:sp>
      <p:sp>
        <p:nvSpPr>
          <p:cNvPr id="4" name="Slide Number Placeholder 3"/>
          <p:cNvSpPr>
            <a:spLocks noGrp="1"/>
          </p:cNvSpPr>
          <p:nvPr>
            <p:ph type="sldNum" sz="quarter" idx="5"/>
          </p:nvPr>
        </p:nvSpPr>
        <p:spPr/>
        <p:txBody>
          <a:bodyPr/>
          <a:lstStyle/>
          <a:p>
            <a:fld id="{F2CC68F5-AB30-4D51-84B2-742C1D8695DB}" type="slidenum">
              <a:rPr lang="en-US" smtClean="0"/>
              <a:t>3</a:t>
            </a:fld>
            <a:endParaRPr lang="en-US"/>
          </a:p>
        </p:txBody>
      </p:sp>
    </p:spTree>
    <p:extLst>
      <p:ext uri="{BB962C8B-B14F-4D97-AF65-F5344CB8AC3E}">
        <p14:creationId xmlns:p14="http://schemas.microsoft.com/office/powerpoint/2010/main" val="149948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often think they can see glass. In reality we cannot see the glass- it is transparent, we learn where to expect glass often when we’re very small. Often after running into it a couple times. </a:t>
            </a:r>
          </a:p>
          <a:p>
            <a:endParaRPr lang="en-US" dirty="0"/>
          </a:p>
          <a:p>
            <a:r>
              <a:rPr lang="en-US" dirty="0"/>
              <a:t>We understand where to expect glass based on visual cues, and when those are removed even adults will run into glass. But you can put a few small decals on that glass and people will realize they’re aren’t floating in space, there must be glass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Birds cannot learn the concept of glass. Birds see reflections as reality. They take it literally. A reflection like this to a bird is a destination to fly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learn more about why collision happen and myths about collisions visit our expert FAQ at abcbirds.org/blog/truth-about-birds-and-glass-collisions</a:t>
            </a:r>
          </a:p>
          <a:p>
            <a:endParaRPr lang="en-US" dirty="0"/>
          </a:p>
        </p:txBody>
      </p:sp>
      <p:sp>
        <p:nvSpPr>
          <p:cNvPr id="4" name="Slide Number Placeholder 3"/>
          <p:cNvSpPr>
            <a:spLocks noGrp="1"/>
          </p:cNvSpPr>
          <p:nvPr>
            <p:ph type="sldNum" sz="quarter" idx="5"/>
          </p:nvPr>
        </p:nvSpPr>
        <p:spPr/>
        <p:txBody>
          <a:bodyPr/>
          <a:lstStyle/>
          <a:p>
            <a:fld id="{F2CC68F5-AB30-4D51-84B2-742C1D8695DB}" type="slidenum">
              <a:rPr lang="en-US" smtClean="0"/>
              <a:t>4</a:t>
            </a:fld>
            <a:endParaRPr lang="en-US"/>
          </a:p>
        </p:txBody>
      </p:sp>
    </p:spTree>
    <p:extLst>
      <p:ext uri="{BB962C8B-B14F-4D97-AF65-F5344CB8AC3E}">
        <p14:creationId xmlns:p14="http://schemas.microsoft.com/office/powerpoint/2010/main" val="117212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stop collisions we use visual markers that birds see as solid, and space them appropriately so that birds don’t think they can fit between them. </a:t>
            </a:r>
          </a:p>
          <a:p>
            <a:r>
              <a:rPr lang="en-US" dirty="0"/>
              <a:t>Marker rules: Must be visible! </a:t>
            </a:r>
          </a:p>
          <a:p>
            <a:pPr marL="171450" indent="-171450">
              <a:buFont typeface="Arial" panose="020B0604020202020204" pitchFamily="34" charset="0"/>
              <a:buChar char="•"/>
            </a:pPr>
            <a:r>
              <a:rPr lang="en-US" dirty="0"/>
              <a:t>They must go on the outside of the window or they will be obscured by reflections in the glass</a:t>
            </a:r>
          </a:p>
          <a:p>
            <a:pPr marL="171450" indent="-171450">
              <a:buFont typeface="Arial" panose="020B0604020202020204" pitchFamily="34" charset="0"/>
              <a:buChar char="•"/>
            </a:pPr>
            <a:r>
              <a:rPr lang="en-US" dirty="0"/>
              <a:t>The must have enough contrast so birds can see them and large enough for birds to see them in time to stop</a:t>
            </a:r>
          </a:p>
          <a:p>
            <a:pPr marL="628650" lvl="1" indent="-171450">
              <a:buFont typeface="Arial" panose="020B0604020202020204" pitchFamily="34" charset="0"/>
              <a:buChar char="•"/>
            </a:pPr>
            <a:r>
              <a:rPr lang="en-US" dirty="0"/>
              <a:t>Birds have lower contrast sensitivity than we do, so they can’t distinguish shades of grey very well. They also have bad depth perception.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Must be big enough. The markers themselves have to be visible– so lines should be 1/8” in width and dots ¼” diameter to ensure birds can see it. </a:t>
            </a:r>
          </a:p>
          <a:p>
            <a:r>
              <a:rPr lang="en-US" b="1" dirty="0"/>
              <a:t>MOST IMPORTANT </a:t>
            </a:r>
            <a:r>
              <a:rPr lang="en-US" dirty="0"/>
              <a:t>Birds have very accurate knowledge of how big their bodies are and how wide their wingspans are, and many species can maneuver through tight spaces. </a:t>
            </a:r>
          </a:p>
          <a:p>
            <a:pPr marL="171450" indent="-171450">
              <a:buFont typeface="Arial" panose="020B0604020202020204" pitchFamily="34" charset="0"/>
              <a:buChar char="•"/>
            </a:pPr>
            <a:r>
              <a:rPr lang="en-US" dirty="0"/>
              <a:t>We base the size guidelines on the body dimensions of the smallest birds. That means markers should be spaced about 2” apart. </a:t>
            </a:r>
          </a:p>
          <a:p>
            <a:pPr marL="171450" indent="-171450">
              <a:buFont typeface="Arial" panose="020B0604020202020204" pitchFamily="34" charset="0"/>
              <a:buChar char="•"/>
            </a:pPr>
            <a:r>
              <a:rPr lang="en-US" dirty="0"/>
              <a:t>Previously the 2x4 rule was the recommended spacing but in practice small birds were still colliding. If we make glass safe for the hummingbirds and kinglets, it will be safe for all the larger birds too.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2CC68F5-AB30-4D51-84B2-742C1D8695DB}" type="slidenum">
              <a:rPr lang="en-US" smtClean="0"/>
              <a:t>5</a:t>
            </a:fld>
            <a:endParaRPr lang="en-US"/>
          </a:p>
        </p:txBody>
      </p:sp>
    </p:spTree>
    <p:extLst>
      <p:ext uri="{BB962C8B-B14F-4D97-AF65-F5344CB8AC3E}">
        <p14:creationId xmlns:p14="http://schemas.microsoft.com/office/powerpoint/2010/main" val="324879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Single decals don’t work! Options </a:t>
            </a:r>
            <a:r>
              <a:rPr lang="en-US" dirty="0" err="1"/>
              <a:t>inclue</a:t>
            </a:r>
            <a:r>
              <a:rPr lang="en-US" dirty="0"/>
              <a:t> parachute cords, decals, films, and tape. Insect screens are great!</a:t>
            </a:r>
          </a:p>
        </p:txBody>
      </p:sp>
      <p:sp>
        <p:nvSpPr>
          <p:cNvPr id="4" name="Slide Number Placeholder 3"/>
          <p:cNvSpPr>
            <a:spLocks noGrp="1"/>
          </p:cNvSpPr>
          <p:nvPr>
            <p:ph type="sldNum" sz="quarter" idx="5"/>
          </p:nvPr>
        </p:nvSpPr>
        <p:spPr/>
        <p:txBody>
          <a:bodyPr/>
          <a:lstStyle/>
          <a:p>
            <a:fld id="{F2CC68F5-AB30-4D51-84B2-742C1D8695DB}" type="slidenum">
              <a:rPr lang="en-US" smtClean="0"/>
              <a:t>6</a:t>
            </a:fld>
            <a:endParaRPr lang="en-US"/>
          </a:p>
        </p:txBody>
      </p:sp>
    </p:spTree>
    <p:extLst>
      <p:ext uri="{BB962C8B-B14F-4D97-AF65-F5344CB8AC3E}">
        <p14:creationId xmlns:p14="http://schemas.microsoft.com/office/powerpoint/2010/main" val="19611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we’d love to fix every single window, being pragmatic and recognizing the cost and effort that goes into installing retrofits, Here are the basic steps to getting a retrofit in place.</a:t>
            </a:r>
          </a:p>
          <a:p>
            <a:r>
              <a:rPr lang="en-US" dirty="0"/>
              <a:t>1. Pay attention. Document collisions, in order to choose the priority windows to fix. </a:t>
            </a:r>
          </a:p>
          <a:p>
            <a:r>
              <a:rPr lang="en-US" dirty="0"/>
              <a:t>2. Choose a solution</a:t>
            </a:r>
          </a:p>
          <a:p>
            <a:r>
              <a:rPr lang="en-US" dirty="0"/>
              <a:t>3. Put it up</a:t>
            </a:r>
          </a:p>
          <a:p>
            <a:r>
              <a:rPr lang="en-US" dirty="0"/>
              <a:t>4. Go back to step 2 and ensure your solution is working an identify more windows that need fixing</a:t>
            </a:r>
          </a:p>
          <a:p>
            <a:endParaRPr lang="en-US" dirty="0"/>
          </a:p>
          <a:p>
            <a:r>
              <a:rPr lang="en-US" dirty="0"/>
              <a:t>Working building by building on new construction can be incredibly time consuming. But it can be helpful from the perspective of press and PR, lots of fanfare and getting the word out. ABC staff can help work with design professionals and support your efforts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CC68F5-AB30-4D51-84B2-742C1D8695DB}" type="slidenum">
              <a:rPr lang="en-US" smtClean="0"/>
              <a:t>7</a:t>
            </a:fld>
            <a:endParaRPr lang="en-US"/>
          </a:p>
        </p:txBody>
      </p:sp>
    </p:spTree>
    <p:extLst>
      <p:ext uri="{BB962C8B-B14F-4D97-AF65-F5344CB8AC3E}">
        <p14:creationId xmlns:p14="http://schemas.microsoft.com/office/powerpoint/2010/main" val="91243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way to address collisions on a large scale is to pass bird friendly policies! They can be organizations, at an agency, or at the municipal level.</a:t>
            </a:r>
          </a:p>
          <a:p>
            <a:r>
              <a:rPr lang="en-US" dirty="0"/>
              <a:t>Here is a list of current mandatory municipal ordinances in the US. </a:t>
            </a:r>
          </a:p>
          <a:p>
            <a:r>
              <a:rPr lang="en-US" dirty="0"/>
              <a:t>We have the a model ordinance with right language, it pretty strong. If it was passed it would be the strictest ordinance in place, but it’s a good starting point and we also have guidance for walking it back and creating one that works for your community.</a:t>
            </a:r>
          </a:p>
          <a:p>
            <a:endParaRPr lang="en-US" dirty="0"/>
          </a:p>
          <a:p>
            <a:r>
              <a:rPr lang="en-US" dirty="0"/>
              <a:t>We also have a review of existing legislation including which we recommend and which we don’t and why. We do advise starting with a model ordinance instead of just copying an existing one because they all have pros and cons and were a result of compromises. </a:t>
            </a:r>
          </a:p>
        </p:txBody>
      </p:sp>
      <p:sp>
        <p:nvSpPr>
          <p:cNvPr id="4" name="Slide Number Placeholder 3"/>
          <p:cNvSpPr>
            <a:spLocks noGrp="1"/>
          </p:cNvSpPr>
          <p:nvPr>
            <p:ph type="sldNum" sz="quarter" idx="5"/>
          </p:nvPr>
        </p:nvSpPr>
        <p:spPr/>
        <p:txBody>
          <a:bodyPr/>
          <a:lstStyle/>
          <a:p>
            <a:fld id="{F2CC68F5-AB30-4D51-84B2-742C1D8695DB}" type="slidenum">
              <a:rPr lang="en-US" smtClean="0"/>
              <a:t>8</a:t>
            </a:fld>
            <a:endParaRPr lang="en-US"/>
          </a:p>
        </p:txBody>
      </p:sp>
    </p:spTree>
    <p:extLst>
      <p:ext uri="{BB962C8B-B14F-4D97-AF65-F5344CB8AC3E}">
        <p14:creationId xmlns:p14="http://schemas.microsoft.com/office/powerpoint/2010/main" val="1407034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 preserve="1">
  <p:cSld name="Title slide with vertical Image">
    <p:bg>
      <p:bgPr>
        <a:solidFill>
          <a:srgbClr val="003027"/>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3" y="610250"/>
            <a:ext cx="3948595"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F0F3EE"/>
              </a:buClr>
              <a:buSzPts val="3800"/>
              <a:buFont typeface="Besley"/>
              <a:buNone/>
              <a:defRPr sz="3800" b="1">
                <a:solidFill>
                  <a:srgbClr val="F0F3EE"/>
                </a:solidFill>
                <a:latin typeface="Besley"/>
                <a:ea typeface="Besley"/>
                <a:cs typeface="Besley"/>
                <a:sym typeface="Besle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311700" y="2699800"/>
            <a:ext cx="3948595" cy="652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81BB7B"/>
              </a:buClr>
              <a:buSzPts val="2400"/>
              <a:buFont typeface="Inter"/>
              <a:buNone/>
              <a:defRPr sz="2400">
                <a:solidFill>
                  <a:srgbClr val="42743C"/>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1" name="Google Shape;11;p2"/>
          <p:cNvSpPr>
            <a:spLocks noGrp="1"/>
          </p:cNvSpPr>
          <p:nvPr>
            <p:ph type="pic" idx="2" hasCustomPrompt="1"/>
          </p:nvPr>
        </p:nvSpPr>
        <p:spPr>
          <a:xfrm>
            <a:off x="4572001" y="0"/>
            <a:ext cx="4572000" cy="5143500"/>
          </a:xfrm>
          <a:prstGeom prst="rect">
            <a:avLst/>
          </a:prstGeom>
          <a:noFill/>
          <a:ln>
            <a:noFill/>
          </a:ln>
        </p:spPr>
        <p:txBody>
          <a:bodyPr anchor="b">
            <a:normAutofit/>
          </a:bodyPr>
          <a:lstStyle>
            <a:lvl1pPr algn="ctr">
              <a:defRPr sz="1200" b="0">
                <a:solidFill>
                  <a:schemeClr val="bg1"/>
                </a:solidFill>
              </a:defRPr>
            </a:lvl1pPr>
          </a:lstStyle>
          <a:p>
            <a:r>
              <a:rPr lang="en-US" dirty="0"/>
              <a:t>Click icon to add image</a:t>
            </a:r>
          </a:p>
        </p:txBody>
      </p:sp>
      <p:pic>
        <p:nvPicPr>
          <p:cNvPr id="12" name="Google Shape;12;p2"/>
          <p:cNvPicPr preferRelativeResize="0"/>
          <p:nvPr/>
        </p:nvPicPr>
        <p:blipFill>
          <a:blip r:embed="rId2">
            <a:alphaModFix/>
          </a:blip>
          <a:stretch>
            <a:fillRect/>
          </a:stretch>
        </p:blipFill>
        <p:spPr>
          <a:xfrm>
            <a:off x="193300" y="4400225"/>
            <a:ext cx="1570601" cy="502300"/>
          </a:xfrm>
          <a:prstGeom prst="rect">
            <a:avLst/>
          </a:prstGeom>
          <a:noFill/>
          <a:ln>
            <a:noFill/>
          </a:ln>
        </p:spPr>
      </p:pic>
      <p:sp>
        <p:nvSpPr>
          <p:cNvPr id="13" name="Google Shape;13;p2"/>
          <p:cNvSpPr txBox="1">
            <a:spLocks noGrp="1"/>
          </p:cNvSpPr>
          <p:nvPr>
            <p:ph type="body" idx="3" hasCustomPrompt="1"/>
          </p:nvPr>
        </p:nvSpPr>
        <p:spPr>
          <a:xfrm>
            <a:off x="311750" y="3352400"/>
            <a:ext cx="3948595" cy="283200"/>
          </a:xfrm>
          <a:prstGeom prst="rect">
            <a:avLst/>
          </a:prstGeom>
        </p:spPr>
        <p:txBody>
          <a:bodyPr spcFirstLastPara="1" wrap="square" lIns="91425" tIns="91425" rIns="91425" bIns="91425" anchor="t" anchorCtr="0">
            <a:normAutofit/>
          </a:bodyPr>
          <a:lstStyle>
            <a:lvl1pPr marL="127000" lvl="0" indent="0" algn="ctr">
              <a:spcBef>
                <a:spcPts val="0"/>
              </a:spcBef>
              <a:spcAft>
                <a:spcPts val="0"/>
              </a:spcAft>
              <a:buClr>
                <a:srgbClr val="F0F3EE"/>
              </a:buClr>
              <a:buSzPts val="1600"/>
              <a:buFontTx/>
              <a:buNone/>
              <a:defRPr sz="1600">
                <a:solidFill>
                  <a:srgbClr val="F0F3EE"/>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r>
              <a:rPr lang="en-US" dirty="0"/>
              <a:t>Click to add caption</a:t>
            </a:r>
            <a:endParaRPr dirty="0"/>
          </a:p>
        </p:txBody>
      </p:sp>
    </p:spTree>
    <p:extLst>
      <p:ext uri="{BB962C8B-B14F-4D97-AF65-F5344CB8AC3E}">
        <p14:creationId xmlns:p14="http://schemas.microsoft.com/office/powerpoint/2010/main" val="147279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brown)">
    <p:spTree>
      <p:nvGrpSpPr>
        <p:cNvPr id="1" name="Shape 53"/>
        <p:cNvGrpSpPr/>
        <p:nvPr/>
      </p:nvGrpSpPr>
      <p:grpSpPr>
        <a:xfrm>
          <a:off x="0" y="0"/>
          <a:ext cx="0" cy="0"/>
          <a:chOff x="0" y="0"/>
          <a:chExt cx="0" cy="0"/>
        </a:xfrm>
      </p:grpSpPr>
      <p:sp>
        <p:nvSpPr>
          <p:cNvPr id="54" name="Google Shape;54;p10"/>
          <p:cNvSpPr/>
          <p:nvPr/>
        </p:nvSpPr>
        <p:spPr>
          <a:xfrm>
            <a:off x="4572000" y="-125"/>
            <a:ext cx="4572000" cy="5143500"/>
          </a:xfrm>
          <a:prstGeom prst="rect">
            <a:avLst/>
          </a:prstGeom>
          <a:solidFill>
            <a:srgbClr val="41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title" hasCustomPrompt="1"/>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3027"/>
              </a:buClr>
              <a:buSzPts val="3600"/>
              <a:buFont typeface="Besley"/>
              <a:buNone/>
              <a:defRPr sz="3600">
                <a:solidFill>
                  <a:srgbClr val="023027"/>
                </a:solidFill>
                <a:latin typeface="Besley"/>
                <a:ea typeface="Besley"/>
                <a:cs typeface="Besley"/>
                <a:sym typeface="Besley"/>
              </a:defRPr>
            </a:lvl1pPr>
            <a:lvl2pPr lvl="1" algn="ctr">
              <a:spcBef>
                <a:spcPts val="0"/>
              </a:spcBef>
              <a:spcAft>
                <a:spcPts val="0"/>
              </a:spcAft>
              <a:buSzPts val="4200"/>
              <a:buFont typeface="Besley"/>
              <a:buNone/>
              <a:defRPr sz="4200">
                <a:latin typeface="Besley"/>
                <a:ea typeface="Besley"/>
                <a:cs typeface="Besley"/>
                <a:sym typeface="Besley"/>
              </a:defRPr>
            </a:lvl2pPr>
            <a:lvl3pPr lvl="2" algn="ctr">
              <a:spcBef>
                <a:spcPts val="0"/>
              </a:spcBef>
              <a:spcAft>
                <a:spcPts val="0"/>
              </a:spcAft>
              <a:buSzPts val="4200"/>
              <a:buFont typeface="Besley"/>
              <a:buNone/>
              <a:defRPr sz="4200">
                <a:latin typeface="Besley"/>
                <a:ea typeface="Besley"/>
                <a:cs typeface="Besley"/>
                <a:sym typeface="Besley"/>
              </a:defRPr>
            </a:lvl3pPr>
            <a:lvl4pPr lvl="3" algn="ctr">
              <a:spcBef>
                <a:spcPts val="0"/>
              </a:spcBef>
              <a:spcAft>
                <a:spcPts val="0"/>
              </a:spcAft>
              <a:buSzPts val="4200"/>
              <a:buFont typeface="Besley"/>
              <a:buNone/>
              <a:defRPr sz="4200">
                <a:latin typeface="Besley"/>
                <a:ea typeface="Besley"/>
                <a:cs typeface="Besley"/>
                <a:sym typeface="Besley"/>
              </a:defRPr>
            </a:lvl4pPr>
            <a:lvl5pPr lvl="4" algn="ctr">
              <a:spcBef>
                <a:spcPts val="0"/>
              </a:spcBef>
              <a:spcAft>
                <a:spcPts val="0"/>
              </a:spcAft>
              <a:buSzPts val="4200"/>
              <a:buFont typeface="Besley"/>
              <a:buNone/>
              <a:defRPr sz="4200">
                <a:latin typeface="Besley"/>
                <a:ea typeface="Besley"/>
                <a:cs typeface="Besley"/>
                <a:sym typeface="Besley"/>
              </a:defRPr>
            </a:lvl5pPr>
            <a:lvl6pPr lvl="5" algn="ctr">
              <a:spcBef>
                <a:spcPts val="0"/>
              </a:spcBef>
              <a:spcAft>
                <a:spcPts val="0"/>
              </a:spcAft>
              <a:buSzPts val="4200"/>
              <a:buFont typeface="Besley"/>
              <a:buNone/>
              <a:defRPr sz="4200">
                <a:latin typeface="Besley"/>
                <a:ea typeface="Besley"/>
                <a:cs typeface="Besley"/>
                <a:sym typeface="Besley"/>
              </a:defRPr>
            </a:lvl6pPr>
            <a:lvl7pPr lvl="6" algn="ctr">
              <a:spcBef>
                <a:spcPts val="0"/>
              </a:spcBef>
              <a:spcAft>
                <a:spcPts val="0"/>
              </a:spcAft>
              <a:buSzPts val="4200"/>
              <a:buFont typeface="Besley"/>
              <a:buNone/>
              <a:defRPr sz="4200">
                <a:latin typeface="Besley"/>
                <a:ea typeface="Besley"/>
                <a:cs typeface="Besley"/>
                <a:sym typeface="Besley"/>
              </a:defRPr>
            </a:lvl7pPr>
            <a:lvl8pPr lvl="7" algn="ctr">
              <a:spcBef>
                <a:spcPts val="0"/>
              </a:spcBef>
              <a:spcAft>
                <a:spcPts val="0"/>
              </a:spcAft>
              <a:buSzPts val="4200"/>
              <a:buFont typeface="Besley"/>
              <a:buNone/>
              <a:defRPr sz="4200">
                <a:latin typeface="Besley"/>
                <a:ea typeface="Besley"/>
                <a:cs typeface="Besley"/>
                <a:sym typeface="Besley"/>
              </a:defRPr>
            </a:lvl8pPr>
            <a:lvl9pPr lvl="8" algn="ctr">
              <a:spcBef>
                <a:spcPts val="0"/>
              </a:spcBef>
              <a:spcAft>
                <a:spcPts val="0"/>
              </a:spcAft>
              <a:buSzPts val="4200"/>
              <a:buFont typeface="Besley"/>
              <a:buNone/>
              <a:defRPr sz="4200">
                <a:latin typeface="Besley"/>
                <a:ea typeface="Besley"/>
                <a:cs typeface="Besley"/>
                <a:sym typeface="Besley"/>
              </a:defRPr>
            </a:lvl9pPr>
          </a:lstStyle>
          <a:p>
            <a:pPr marL="0" marR="0" lvl="0" indent="0" algn="ctr" defTabSz="914400" rtl="0" eaLnBrk="1" fontAlgn="auto" latinLnBrk="0" hangingPunct="1">
              <a:lnSpc>
                <a:spcPct val="100000"/>
              </a:lnSpc>
              <a:spcBef>
                <a:spcPts val="0"/>
              </a:spcBef>
              <a:spcAft>
                <a:spcPts val="0"/>
              </a:spcAft>
              <a:buClr>
                <a:srgbClr val="003027"/>
              </a:buClr>
              <a:buSzPts val="3600"/>
              <a:buFont typeface="Besley"/>
              <a:buNone/>
              <a:tabLst/>
              <a:defRPr/>
            </a:pPr>
            <a:r>
              <a:rPr lang="en-US" dirty="0"/>
              <a:t>Click to add title</a:t>
            </a:r>
            <a:endParaRPr dirty="0"/>
          </a:p>
        </p:txBody>
      </p:sp>
      <p:sp>
        <p:nvSpPr>
          <p:cNvPr id="56" name="Google Shape;56;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2733B"/>
              </a:buClr>
              <a:buSzPts val="2000"/>
              <a:buFont typeface="Inter"/>
              <a:buNone/>
              <a:defRPr sz="2000">
                <a:solidFill>
                  <a:srgbClr val="412F2F"/>
                </a:solidFill>
                <a:latin typeface="Inter"/>
                <a:ea typeface="Inter"/>
                <a:cs typeface="Inter"/>
                <a:sym typeface="In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7" name="Google Shape;57;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Clr>
                <a:srgbClr val="F0F3EE"/>
              </a:buClr>
              <a:buSzPts val="1800"/>
              <a:buFont typeface="Arial" panose="020B0604020202020204" pitchFamily="34" charset="0"/>
              <a:buChar char="•"/>
              <a:defRPr>
                <a:solidFill>
                  <a:srgbClr val="F0F3EE"/>
                </a:solidFill>
                <a:latin typeface="Inter"/>
                <a:ea typeface="Inter"/>
                <a:cs typeface="Inter"/>
                <a:sym typeface="Inter"/>
              </a:defRPr>
            </a:lvl1pPr>
            <a:lvl2pPr marL="914400" lvl="1"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2pPr>
            <a:lvl3pPr marL="1371600" lvl="2"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3pPr>
            <a:lvl4pPr marL="1828800" lvl="3"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4pPr>
            <a:lvl5pPr marL="2286000" lvl="4"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5pPr>
            <a:lvl6pPr marL="2743200" lvl="5"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6pPr>
            <a:lvl7pPr marL="3200400" lvl="6"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7pPr>
            <a:lvl8pPr marL="3657600" lvl="7"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8pPr>
            <a:lvl9pPr marL="4114800" lvl="8"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E5B7B517-6836-3869-27CA-A99B6DCBC2FF}"/>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172034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dark green)">
    <p:bg>
      <p:bgPr>
        <a:solidFill>
          <a:srgbClr val="023027"/>
        </a:solidFill>
        <a:effectLst/>
      </p:bgPr>
    </p:bg>
    <p:spTree>
      <p:nvGrpSpPr>
        <p:cNvPr id="1" name="Shape 53"/>
        <p:cNvGrpSpPr/>
        <p:nvPr/>
      </p:nvGrpSpPr>
      <p:grpSpPr>
        <a:xfrm>
          <a:off x="0" y="0"/>
          <a:ext cx="0" cy="0"/>
          <a:chOff x="0" y="0"/>
          <a:chExt cx="0" cy="0"/>
        </a:xfrm>
      </p:grpSpPr>
      <p:sp>
        <p:nvSpPr>
          <p:cNvPr id="54" name="Google Shape;54;p10"/>
          <p:cNvSpPr/>
          <p:nvPr/>
        </p:nvSpPr>
        <p:spPr>
          <a:xfrm>
            <a:off x="4572000" y="-125"/>
            <a:ext cx="4572000" cy="5143500"/>
          </a:xfrm>
          <a:prstGeom prst="rect">
            <a:avLst/>
          </a:prstGeom>
          <a:solidFill>
            <a:srgbClr val="F2F3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title" hasCustomPrompt="1"/>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3027"/>
              </a:buClr>
              <a:buSzPts val="3600"/>
              <a:buFont typeface="Besley"/>
              <a:buNone/>
              <a:defRPr sz="3600">
                <a:solidFill>
                  <a:srgbClr val="F2F3EE"/>
                </a:solidFill>
                <a:latin typeface="Besley"/>
                <a:ea typeface="Besley"/>
                <a:cs typeface="Besley"/>
                <a:sym typeface="Besley"/>
              </a:defRPr>
            </a:lvl1pPr>
            <a:lvl2pPr lvl="1" algn="ctr">
              <a:spcBef>
                <a:spcPts val="0"/>
              </a:spcBef>
              <a:spcAft>
                <a:spcPts val="0"/>
              </a:spcAft>
              <a:buSzPts val="4200"/>
              <a:buFont typeface="Besley"/>
              <a:buNone/>
              <a:defRPr sz="4200">
                <a:latin typeface="Besley"/>
                <a:ea typeface="Besley"/>
                <a:cs typeface="Besley"/>
                <a:sym typeface="Besley"/>
              </a:defRPr>
            </a:lvl2pPr>
            <a:lvl3pPr lvl="2" algn="ctr">
              <a:spcBef>
                <a:spcPts val="0"/>
              </a:spcBef>
              <a:spcAft>
                <a:spcPts val="0"/>
              </a:spcAft>
              <a:buSzPts val="4200"/>
              <a:buFont typeface="Besley"/>
              <a:buNone/>
              <a:defRPr sz="4200">
                <a:latin typeface="Besley"/>
                <a:ea typeface="Besley"/>
                <a:cs typeface="Besley"/>
                <a:sym typeface="Besley"/>
              </a:defRPr>
            </a:lvl3pPr>
            <a:lvl4pPr lvl="3" algn="ctr">
              <a:spcBef>
                <a:spcPts val="0"/>
              </a:spcBef>
              <a:spcAft>
                <a:spcPts val="0"/>
              </a:spcAft>
              <a:buSzPts val="4200"/>
              <a:buFont typeface="Besley"/>
              <a:buNone/>
              <a:defRPr sz="4200">
                <a:latin typeface="Besley"/>
                <a:ea typeface="Besley"/>
                <a:cs typeface="Besley"/>
                <a:sym typeface="Besley"/>
              </a:defRPr>
            </a:lvl4pPr>
            <a:lvl5pPr lvl="4" algn="ctr">
              <a:spcBef>
                <a:spcPts val="0"/>
              </a:spcBef>
              <a:spcAft>
                <a:spcPts val="0"/>
              </a:spcAft>
              <a:buSzPts val="4200"/>
              <a:buFont typeface="Besley"/>
              <a:buNone/>
              <a:defRPr sz="4200">
                <a:latin typeface="Besley"/>
                <a:ea typeface="Besley"/>
                <a:cs typeface="Besley"/>
                <a:sym typeface="Besley"/>
              </a:defRPr>
            </a:lvl5pPr>
            <a:lvl6pPr lvl="5" algn="ctr">
              <a:spcBef>
                <a:spcPts val="0"/>
              </a:spcBef>
              <a:spcAft>
                <a:spcPts val="0"/>
              </a:spcAft>
              <a:buSzPts val="4200"/>
              <a:buFont typeface="Besley"/>
              <a:buNone/>
              <a:defRPr sz="4200">
                <a:latin typeface="Besley"/>
                <a:ea typeface="Besley"/>
                <a:cs typeface="Besley"/>
                <a:sym typeface="Besley"/>
              </a:defRPr>
            </a:lvl6pPr>
            <a:lvl7pPr lvl="6" algn="ctr">
              <a:spcBef>
                <a:spcPts val="0"/>
              </a:spcBef>
              <a:spcAft>
                <a:spcPts val="0"/>
              </a:spcAft>
              <a:buSzPts val="4200"/>
              <a:buFont typeface="Besley"/>
              <a:buNone/>
              <a:defRPr sz="4200">
                <a:latin typeface="Besley"/>
                <a:ea typeface="Besley"/>
                <a:cs typeface="Besley"/>
                <a:sym typeface="Besley"/>
              </a:defRPr>
            </a:lvl7pPr>
            <a:lvl8pPr lvl="7" algn="ctr">
              <a:spcBef>
                <a:spcPts val="0"/>
              </a:spcBef>
              <a:spcAft>
                <a:spcPts val="0"/>
              </a:spcAft>
              <a:buSzPts val="4200"/>
              <a:buFont typeface="Besley"/>
              <a:buNone/>
              <a:defRPr sz="4200">
                <a:latin typeface="Besley"/>
                <a:ea typeface="Besley"/>
                <a:cs typeface="Besley"/>
                <a:sym typeface="Besley"/>
              </a:defRPr>
            </a:lvl8pPr>
            <a:lvl9pPr lvl="8" algn="ctr">
              <a:spcBef>
                <a:spcPts val="0"/>
              </a:spcBef>
              <a:spcAft>
                <a:spcPts val="0"/>
              </a:spcAft>
              <a:buSzPts val="4200"/>
              <a:buFont typeface="Besley"/>
              <a:buNone/>
              <a:defRPr sz="4200">
                <a:latin typeface="Besley"/>
                <a:ea typeface="Besley"/>
                <a:cs typeface="Besley"/>
                <a:sym typeface="Besley"/>
              </a:defRPr>
            </a:lvl9pPr>
          </a:lstStyle>
          <a:p>
            <a:pPr marL="0" marR="0" lvl="0" indent="0" algn="ctr" defTabSz="914400" rtl="0" eaLnBrk="1" fontAlgn="auto" latinLnBrk="0" hangingPunct="1">
              <a:lnSpc>
                <a:spcPct val="100000"/>
              </a:lnSpc>
              <a:spcBef>
                <a:spcPts val="0"/>
              </a:spcBef>
              <a:spcAft>
                <a:spcPts val="0"/>
              </a:spcAft>
              <a:buClr>
                <a:srgbClr val="003027"/>
              </a:buClr>
              <a:buSzPts val="3600"/>
              <a:buFont typeface="Besley"/>
              <a:buNone/>
              <a:tabLst/>
              <a:defRPr/>
            </a:pPr>
            <a:r>
              <a:rPr lang="en-US" dirty="0"/>
              <a:t>Click to add title</a:t>
            </a:r>
            <a:endParaRPr dirty="0"/>
          </a:p>
        </p:txBody>
      </p:sp>
      <p:sp>
        <p:nvSpPr>
          <p:cNvPr id="56" name="Google Shape;56;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2733B"/>
              </a:buClr>
              <a:buSzPts val="2000"/>
              <a:buFont typeface="Inter"/>
              <a:buNone/>
              <a:defRPr sz="2000">
                <a:solidFill>
                  <a:srgbClr val="42743C"/>
                </a:solidFill>
                <a:latin typeface="Inter"/>
                <a:ea typeface="Inter"/>
                <a:cs typeface="Inter"/>
                <a:sym typeface="In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7" name="Google Shape;57;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Clr>
                <a:srgbClr val="F0F3EE"/>
              </a:buClr>
              <a:buSzPts val="1800"/>
              <a:buFont typeface="Arial" panose="020B0604020202020204" pitchFamily="34" charset="0"/>
              <a:buChar char="•"/>
              <a:defRPr>
                <a:solidFill>
                  <a:srgbClr val="023027"/>
                </a:solidFill>
                <a:latin typeface="Inter"/>
                <a:ea typeface="Inter"/>
                <a:cs typeface="Inter"/>
                <a:sym typeface="Inter"/>
              </a:defRPr>
            </a:lvl1pPr>
            <a:lvl2pPr marL="914400" lvl="1"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2pPr>
            <a:lvl3pPr marL="1371600" lvl="2"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3pPr>
            <a:lvl4pPr marL="1828800" lvl="3"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4pPr>
            <a:lvl5pPr marL="2286000" lvl="4"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5pPr>
            <a:lvl6pPr marL="2743200" lvl="5"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6pPr>
            <a:lvl7pPr marL="3200400" lvl="6"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7pPr>
            <a:lvl8pPr marL="3657600" lvl="7"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8pPr>
            <a:lvl9pPr marL="4114800" lvl="8"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D7C3C1E6-7E3C-F45E-292B-181DDD59826D}"/>
              </a:ext>
            </a:extLst>
          </p:cNvPr>
          <p:cNvPicPr preferRelativeResize="0"/>
          <p:nvPr userDrawn="1"/>
        </p:nvPicPr>
        <p:blipFill>
          <a:blip r:embed="rId2"/>
          <a:srcRect/>
          <a:stretch/>
        </p:blipFill>
        <p:spPr>
          <a:xfrm>
            <a:off x="82499" y="4809526"/>
            <a:ext cx="321000" cy="240097"/>
          </a:xfrm>
          <a:prstGeom prst="rect">
            <a:avLst/>
          </a:prstGeom>
          <a:noFill/>
          <a:ln>
            <a:noFill/>
          </a:ln>
        </p:spPr>
      </p:pic>
    </p:spTree>
    <p:extLst>
      <p:ext uri="{BB962C8B-B14F-4D97-AF65-F5344CB8AC3E}">
        <p14:creationId xmlns:p14="http://schemas.microsoft.com/office/powerpoint/2010/main" val="151807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 Title with Image" preserve="1" userDrawn="1">
  <p:cSld name="Title with Image">
    <p:spTree>
      <p:nvGrpSpPr>
        <p:cNvPr id="1" name="Shape 37"/>
        <p:cNvGrpSpPr/>
        <p:nvPr/>
      </p:nvGrpSpPr>
      <p:grpSpPr>
        <a:xfrm>
          <a:off x="0" y="0"/>
          <a:ext cx="0" cy="0"/>
          <a:chOff x="0" y="0"/>
          <a:chExt cx="0" cy="0"/>
        </a:xfrm>
      </p:grpSpPr>
      <p:sp>
        <p:nvSpPr>
          <p:cNvPr id="39" name="Google Shape;39;p7"/>
          <p:cNvSpPr txBox="1">
            <a:spLocks noGrp="1"/>
          </p:cNvSpPr>
          <p:nvPr>
            <p:ph type="subTitle" idx="1" hasCustomPrompt="1"/>
          </p:nvPr>
        </p:nvSpPr>
        <p:spPr>
          <a:xfrm>
            <a:off x="334020" y="1740163"/>
            <a:ext cx="4124400" cy="1051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Besley SemiBold"/>
              <a:buNone/>
              <a:defRPr sz="2800">
                <a:latin typeface="Besley SemiBold"/>
                <a:ea typeface="Besley SemiBold"/>
                <a:cs typeface="Besley SemiBold"/>
                <a:sym typeface="Besley SemiBold"/>
              </a:defRPr>
            </a:lvl1pPr>
            <a:lvl2pPr lvl="1" algn="ctr" rtl="0">
              <a:spcBef>
                <a:spcPts val="0"/>
              </a:spcBef>
              <a:spcAft>
                <a:spcPts val="0"/>
              </a:spcAft>
              <a:buSzPts val="2800"/>
              <a:buFont typeface="Besley SemiBold"/>
              <a:buNone/>
              <a:defRPr sz="2800">
                <a:latin typeface="Besley SemiBold"/>
                <a:ea typeface="Besley SemiBold"/>
                <a:cs typeface="Besley SemiBold"/>
                <a:sym typeface="Besley SemiBold"/>
              </a:defRPr>
            </a:lvl2pPr>
            <a:lvl3pPr lvl="2" algn="ctr" rtl="0">
              <a:spcBef>
                <a:spcPts val="0"/>
              </a:spcBef>
              <a:spcAft>
                <a:spcPts val="0"/>
              </a:spcAft>
              <a:buSzPts val="2800"/>
              <a:buFont typeface="Besley SemiBold"/>
              <a:buNone/>
              <a:defRPr sz="2800">
                <a:latin typeface="Besley SemiBold"/>
                <a:ea typeface="Besley SemiBold"/>
                <a:cs typeface="Besley SemiBold"/>
                <a:sym typeface="Besley SemiBold"/>
              </a:defRPr>
            </a:lvl3pPr>
            <a:lvl4pPr lvl="3" algn="ctr" rtl="0">
              <a:spcBef>
                <a:spcPts val="0"/>
              </a:spcBef>
              <a:spcAft>
                <a:spcPts val="0"/>
              </a:spcAft>
              <a:buSzPts val="2800"/>
              <a:buFont typeface="Besley SemiBold"/>
              <a:buNone/>
              <a:defRPr sz="2800">
                <a:latin typeface="Besley SemiBold"/>
                <a:ea typeface="Besley SemiBold"/>
                <a:cs typeface="Besley SemiBold"/>
                <a:sym typeface="Besley SemiBold"/>
              </a:defRPr>
            </a:lvl4pPr>
            <a:lvl5pPr lvl="4" algn="ctr" rtl="0">
              <a:spcBef>
                <a:spcPts val="0"/>
              </a:spcBef>
              <a:spcAft>
                <a:spcPts val="0"/>
              </a:spcAft>
              <a:buSzPts val="2800"/>
              <a:buFont typeface="Besley SemiBold"/>
              <a:buNone/>
              <a:defRPr sz="2800">
                <a:latin typeface="Besley SemiBold"/>
                <a:ea typeface="Besley SemiBold"/>
                <a:cs typeface="Besley SemiBold"/>
                <a:sym typeface="Besley SemiBold"/>
              </a:defRPr>
            </a:lvl5pPr>
            <a:lvl6pPr lvl="5" algn="ctr" rtl="0">
              <a:spcBef>
                <a:spcPts val="0"/>
              </a:spcBef>
              <a:spcAft>
                <a:spcPts val="0"/>
              </a:spcAft>
              <a:buSzPts val="2800"/>
              <a:buFont typeface="Besley SemiBold"/>
              <a:buNone/>
              <a:defRPr sz="2800">
                <a:latin typeface="Besley SemiBold"/>
                <a:ea typeface="Besley SemiBold"/>
                <a:cs typeface="Besley SemiBold"/>
                <a:sym typeface="Besley SemiBold"/>
              </a:defRPr>
            </a:lvl6pPr>
            <a:lvl7pPr lvl="6" algn="ctr" rtl="0">
              <a:spcBef>
                <a:spcPts val="0"/>
              </a:spcBef>
              <a:spcAft>
                <a:spcPts val="0"/>
              </a:spcAft>
              <a:buSzPts val="2800"/>
              <a:buFont typeface="Besley SemiBold"/>
              <a:buNone/>
              <a:defRPr sz="2800">
                <a:latin typeface="Besley SemiBold"/>
                <a:ea typeface="Besley SemiBold"/>
                <a:cs typeface="Besley SemiBold"/>
                <a:sym typeface="Besley SemiBold"/>
              </a:defRPr>
            </a:lvl7pPr>
            <a:lvl8pPr lvl="7" algn="ctr" rtl="0">
              <a:spcBef>
                <a:spcPts val="0"/>
              </a:spcBef>
              <a:spcAft>
                <a:spcPts val="0"/>
              </a:spcAft>
              <a:buSzPts val="2800"/>
              <a:buFont typeface="Besley SemiBold"/>
              <a:buNone/>
              <a:defRPr sz="2800">
                <a:latin typeface="Besley SemiBold"/>
                <a:ea typeface="Besley SemiBold"/>
                <a:cs typeface="Besley SemiBold"/>
                <a:sym typeface="Besley SemiBold"/>
              </a:defRPr>
            </a:lvl8pPr>
            <a:lvl9pPr lvl="8" algn="ctr" rtl="0">
              <a:spcBef>
                <a:spcPts val="0"/>
              </a:spcBef>
              <a:spcAft>
                <a:spcPts val="0"/>
              </a:spcAft>
              <a:buSzPts val="2800"/>
              <a:buFont typeface="Besley SemiBold"/>
              <a:buNone/>
              <a:defRPr sz="2800">
                <a:latin typeface="Besley SemiBold"/>
                <a:ea typeface="Besley SemiBold"/>
                <a:cs typeface="Besley SemiBold"/>
                <a:sym typeface="Besley SemiBold"/>
              </a:defRPr>
            </a:lvl9pPr>
          </a:lstStyle>
          <a:p>
            <a:pPr marL="457200" marR="0" lvl="0" indent="-342900" algn="ctr" defTabSz="914400" rtl="0" eaLnBrk="1" fontAlgn="auto" latinLnBrk="0" hangingPunct="1">
              <a:lnSpc>
                <a:spcPct val="115000"/>
              </a:lnSpc>
              <a:spcBef>
                <a:spcPts val="0"/>
              </a:spcBef>
              <a:spcAft>
                <a:spcPts val="0"/>
              </a:spcAft>
              <a:buClr>
                <a:srgbClr val="003027"/>
              </a:buClr>
              <a:buSzPts val="2800"/>
              <a:buFont typeface="Besley SemiBold"/>
              <a:buNone/>
              <a:tabLst/>
              <a:defRPr/>
            </a:pPr>
            <a:r>
              <a:rPr lang="en-US" dirty="0"/>
              <a:t>Click to add title</a:t>
            </a:r>
          </a:p>
        </p:txBody>
      </p:sp>
      <p:sp>
        <p:nvSpPr>
          <p:cNvPr id="40" name="Google Shape;40;p7"/>
          <p:cNvSpPr txBox="1">
            <a:spLocks noGrp="1"/>
          </p:cNvSpPr>
          <p:nvPr>
            <p:ph type="body" idx="3"/>
          </p:nvPr>
        </p:nvSpPr>
        <p:spPr>
          <a:xfrm>
            <a:off x="333820" y="2860213"/>
            <a:ext cx="4124400" cy="637200"/>
          </a:xfrm>
          <a:prstGeom prst="rect">
            <a:avLst/>
          </a:prstGeom>
        </p:spPr>
        <p:txBody>
          <a:bodyPr spcFirstLastPara="1" wrap="square" lIns="91425" tIns="91425" rIns="91425" bIns="91425" anchor="t" anchorCtr="0">
            <a:normAutofit/>
          </a:bodyPr>
          <a:lstStyle>
            <a:lvl1pPr marL="101600" lvl="0" indent="0" algn="ctr" rtl="0">
              <a:spcBef>
                <a:spcPts val="0"/>
              </a:spcBef>
              <a:spcAft>
                <a:spcPts val="0"/>
              </a:spcAft>
              <a:buClr>
                <a:srgbClr val="42733B"/>
              </a:buClr>
              <a:buSzPts val="2000"/>
              <a:buFontTx/>
              <a:buNone/>
              <a:defRPr sz="2000">
                <a:solidFill>
                  <a:srgbClr val="42733B"/>
                </a:solidFill>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dirty="0"/>
          </a:p>
        </p:txBody>
      </p:sp>
      <p:sp>
        <p:nvSpPr>
          <p:cNvPr id="2" name="Google Shape;59;p11">
            <a:extLst>
              <a:ext uri="{FF2B5EF4-FFF2-40B4-BE49-F238E27FC236}">
                <a16:creationId xmlns:a16="http://schemas.microsoft.com/office/drawing/2014/main" id="{1A90254D-B929-028A-B24B-9DB3E0387582}"/>
              </a:ext>
            </a:extLst>
          </p:cNvPr>
          <p:cNvSpPr txBox="1">
            <a:spLocks noGrp="1"/>
          </p:cNvSpPr>
          <p:nvPr>
            <p:ph type="body" idx="10" hasCustomPrompt="1"/>
          </p:nvPr>
        </p:nvSpPr>
        <p:spPr>
          <a:xfrm>
            <a:off x="2752753" y="481570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52E2F07A-7344-9572-688F-34B7D81677A9}"/>
              </a:ext>
            </a:extLst>
          </p:cNvPr>
          <p:cNvSpPr>
            <a:spLocks noGrp="1"/>
          </p:cNvSpPr>
          <p:nvPr>
            <p:ph type="pic" idx="11" hasCustomPrompt="1"/>
          </p:nvPr>
        </p:nvSpPr>
        <p:spPr>
          <a:xfrm>
            <a:off x="4973700" y="0"/>
            <a:ext cx="4170300" cy="5152349"/>
          </a:xfrm>
          <a:prstGeom prst="rect">
            <a:avLst/>
          </a:prstGeom>
          <a:noFill/>
          <a:ln>
            <a:noFill/>
          </a:ln>
        </p:spPr>
        <p:txBody>
          <a:bodyPr anchor="b"/>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bird cutout </a:t>
            </a:r>
            <a:br>
              <a:rPr lang="en-US" dirty="0"/>
            </a:br>
            <a:r>
              <a:rPr lang="en-US" dirty="0"/>
              <a:t>or make larger for full image</a:t>
            </a:r>
          </a:p>
          <a:p>
            <a:endParaRPr lang="en-US" dirty="0"/>
          </a:p>
        </p:txBody>
      </p:sp>
      <p:cxnSp>
        <p:nvCxnSpPr>
          <p:cNvPr id="4" name="Straight Connector 3">
            <a:extLst>
              <a:ext uri="{FF2B5EF4-FFF2-40B4-BE49-F238E27FC236}">
                <a16:creationId xmlns:a16="http://schemas.microsoft.com/office/drawing/2014/main" id="{1DCD26AB-8C25-36E0-8FF8-0281076F5BF6}"/>
              </a:ext>
            </a:extLst>
          </p:cNvPr>
          <p:cNvCxnSpPr>
            <a:cxnSpLocks/>
          </p:cNvCxnSpPr>
          <p:nvPr userDrawn="1"/>
        </p:nvCxnSpPr>
        <p:spPr>
          <a:xfrm flipH="1">
            <a:off x="2570018" y="4815709"/>
            <a:ext cx="2348346"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3" name="Google Shape;41;p7">
            <a:extLst>
              <a:ext uri="{FF2B5EF4-FFF2-40B4-BE49-F238E27FC236}">
                <a16:creationId xmlns:a16="http://schemas.microsoft.com/office/drawing/2014/main" id="{4D8AE134-DDC8-9279-9A7C-3FA9CFE8ACF3}"/>
              </a:ext>
            </a:extLst>
          </p:cNvPr>
          <p:cNvPicPr preferRelativeResize="0"/>
          <p:nvPr userDrawn="1"/>
        </p:nvPicPr>
        <p:blipFill>
          <a:blip r:embed="rId2">
            <a:alphaModFix/>
          </a:blip>
          <a:stretch>
            <a:fillRect/>
          </a:stretch>
        </p:blipFill>
        <p:spPr>
          <a:xfrm>
            <a:off x="70307" y="4815709"/>
            <a:ext cx="321000" cy="240100"/>
          </a:xfrm>
          <a:prstGeom prst="rect">
            <a:avLst/>
          </a:prstGeom>
          <a:noFill/>
          <a:ln>
            <a:noFill/>
          </a:ln>
        </p:spPr>
      </p:pic>
    </p:spTree>
    <p:extLst>
      <p:ext uri="{BB962C8B-B14F-4D97-AF65-F5344CB8AC3E}">
        <p14:creationId xmlns:p14="http://schemas.microsoft.com/office/powerpoint/2010/main" val="258859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Title with Image" preserve="1" userDrawn="1">
  <p:cSld name="Title with Image (dark green)">
    <p:bg>
      <p:bgPr>
        <a:solidFill>
          <a:srgbClr val="023027"/>
        </a:solidFill>
        <a:effectLst/>
      </p:bgPr>
    </p:bg>
    <p:spTree>
      <p:nvGrpSpPr>
        <p:cNvPr id="1" name="Shape 37"/>
        <p:cNvGrpSpPr/>
        <p:nvPr/>
      </p:nvGrpSpPr>
      <p:grpSpPr>
        <a:xfrm>
          <a:off x="0" y="0"/>
          <a:ext cx="0" cy="0"/>
          <a:chOff x="0" y="0"/>
          <a:chExt cx="0" cy="0"/>
        </a:xfrm>
      </p:grpSpPr>
      <p:sp>
        <p:nvSpPr>
          <p:cNvPr id="39" name="Google Shape;39;p7"/>
          <p:cNvSpPr txBox="1">
            <a:spLocks noGrp="1"/>
          </p:cNvSpPr>
          <p:nvPr>
            <p:ph type="subTitle" idx="1" hasCustomPrompt="1"/>
          </p:nvPr>
        </p:nvSpPr>
        <p:spPr>
          <a:xfrm>
            <a:off x="334020" y="1740163"/>
            <a:ext cx="4124400" cy="1051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Besley SemiBold"/>
              <a:buNone/>
              <a:defRPr sz="2800">
                <a:solidFill>
                  <a:srgbClr val="F2F3EE"/>
                </a:solidFill>
                <a:latin typeface="Besley SemiBold"/>
                <a:ea typeface="Besley SemiBold"/>
                <a:cs typeface="Besley SemiBold"/>
                <a:sym typeface="Besley SemiBold"/>
              </a:defRPr>
            </a:lvl1pPr>
            <a:lvl2pPr lvl="1" algn="ctr" rtl="0">
              <a:spcBef>
                <a:spcPts val="0"/>
              </a:spcBef>
              <a:spcAft>
                <a:spcPts val="0"/>
              </a:spcAft>
              <a:buSzPts val="2800"/>
              <a:buFont typeface="Besley SemiBold"/>
              <a:buNone/>
              <a:defRPr sz="2800">
                <a:latin typeface="Besley SemiBold"/>
                <a:ea typeface="Besley SemiBold"/>
                <a:cs typeface="Besley SemiBold"/>
                <a:sym typeface="Besley SemiBold"/>
              </a:defRPr>
            </a:lvl2pPr>
            <a:lvl3pPr lvl="2" algn="ctr" rtl="0">
              <a:spcBef>
                <a:spcPts val="0"/>
              </a:spcBef>
              <a:spcAft>
                <a:spcPts val="0"/>
              </a:spcAft>
              <a:buSzPts val="2800"/>
              <a:buFont typeface="Besley SemiBold"/>
              <a:buNone/>
              <a:defRPr sz="2800">
                <a:latin typeface="Besley SemiBold"/>
                <a:ea typeface="Besley SemiBold"/>
                <a:cs typeface="Besley SemiBold"/>
                <a:sym typeface="Besley SemiBold"/>
              </a:defRPr>
            </a:lvl3pPr>
            <a:lvl4pPr lvl="3" algn="ctr" rtl="0">
              <a:spcBef>
                <a:spcPts val="0"/>
              </a:spcBef>
              <a:spcAft>
                <a:spcPts val="0"/>
              </a:spcAft>
              <a:buSzPts val="2800"/>
              <a:buFont typeface="Besley SemiBold"/>
              <a:buNone/>
              <a:defRPr sz="2800">
                <a:latin typeface="Besley SemiBold"/>
                <a:ea typeface="Besley SemiBold"/>
                <a:cs typeface="Besley SemiBold"/>
                <a:sym typeface="Besley SemiBold"/>
              </a:defRPr>
            </a:lvl4pPr>
            <a:lvl5pPr lvl="4" algn="ctr" rtl="0">
              <a:spcBef>
                <a:spcPts val="0"/>
              </a:spcBef>
              <a:spcAft>
                <a:spcPts val="0"/>
              </a:spcAft>
              <a:buSzPts val="2800"/>
              <a:buFont typeface="Besley SemiBold"/>
              <a:buNone/>
              <a:defRPr sz="2800">
                <a:latin typeface="Besley SemiBold"/>
                <a:ea typeface="Besley SemiBold"/>
                <a:cs typeface="Besley SemiBold"/>
                <a:sym typeface="Besley SemiBold"/>
              </a:defRPr>
            </a:lvl5pPr>
            <a:lvl6pPr lvl="5" algn="ctr" rtl="0">
              <a:spcBef>
                <a:spcPts val="0"/>
              </a:spcBef>
              <a:spcAft>
                <a:spcPts val="0"/>
              </a:spcAft>
              <a:buSzPts val="2800"/>
              <a:buFont typeface="Besley SemiBold"/>
              <a:buNone/>
              <a:defRPr sz="2800">
                <a:latin typeface="Besley SemiBold"/>
                <a:ea typeface="Besley SemiBold"/>
                <a:cs typeface="Besley SemiBold"/>
                <a:sym typeface="Besley SemiBold"/>
              </a:defRPr>
            </a:lvl6pPr>
            <a:lvl7pPr lvl="6" algn="ctr" rtl="0">
              <a:spcBef>
                <a:spcPts val="0"/>
              </a:spcBef>
              <a:spcAft>
                <a:spcPts val="0"/>
              </a:spcAft>
              <a:buSzPts val="2800"/>
              <a:buFont typeface="Besley SemiBold"/>
              <a:buNone/>
              <a:defRPr sz="2800">
                <a:latin typeface="Besley SemiBold"/>
                <a:ea typeface="Besley SemiBold"/>
                <a:cs typeface="Besley SemiBold"/>
                <a:sym typeface="Besley SemiBold"/>
              </a:defRPr>
            </a:lvl7pPr>
            <a:lvl8pPr lvl="7" algn="ctr" rtl="0">
              <a:spcBef>
                <a:spcPts val="0"/>
              </a:spcBef>
              <a:spcAft>
                <a:spcPts val="0"/>
              </a:spcAft>
              <a:buSzPts val="2800"/>
              <a:buFont typeface="Besley SemiBold"/>
              <a:buNone/>
              <a:defRPr sz="2800">
                <a:latin typeface="Besley SemiBold"/>
                <a:ea typeface="Besley SemiBold"/>
                <a:cs typeface="Besley SemiBold"/>
                <a:sym typeface="Besley SemiBold"/>
              </a:defRPr>
            </a:lvl8pPr>
            <a:lvl9pPr lvl="8" algn="ctr" rtl="0">
              <a:spcBef>
                <a:spcPts val="0"/>
              </a:spcBef>
              <a:spcAft>
                <a:spcPts val="0"/>
              </a:spcAft>
              <a:buSzPts val="2800"/>
              <a:buFont typeface="Besley SemiBold"/>
              <a:buNone/>
              <a:defRPr sz="2800">
                <a:latin typeface="Besley SemiBold"/>
                <a:ea typeface="Besley SemiBold"/>
                <a:cs typeface="Besley SemiBold"/>
                <a:sym typeface="Besley SemiBold"/>
              </a:defRPr>
            </a:lvl9pPr>
          </a:lstStyle>
          <a:p>
            <a:pPr marL="457200" marR="0" lvl="0" indent="-342900" algn="ctr" defTabSz="914400" rtl="0" eaLnBrk="1" fontAlgn="auto" latinLnBrk="0" hangingPunct="1">
              <a:lnSpc>
                <a:spcPct val="115000"/>
              </a:lnSpc>
              <a:spcBef>
                <a:spcPts val="0"/>
              </a:spcBef>
              <a:spcAft>
                <a:spcPts val="0"/>
              </a:spcAft>
              <a:buClr>
                <a:srgbClr val="003027"/>
              </a:buClr>
              <a:buSzPts val="2800"/>
              <a:buFont typeface="Besley SemiBold"/>
              <a:buNone/>
              <a:tabLst/>
              <a:defRPr/>
            </a:pPr>
            <a:r>
              <a:rPr lang="en-US" dirty="0"/>
              <a:t>Click to add title</a:t>
            </a:r>
          </a:p>
        </p:txBody>
      </p:sp>
      <p:sp>
        <p:nvSpPr>
          <p:cNvPr id="40" name="Google Shape;40;p7"/>
          <p:cNvSpPr txBox="1">
            <a:spLocks noGrp="1"/>
          </p:cNvSpPr>
          <p:nvPr>
            <p:ph type="body" idx="3"/>
          </p:nvPr>
        </p:nvSpPr>
        <p:spPr>
          <a:xfrm>
            <a:off x="333820" y="2860213"/>
            <a:ext cx="4124400" cy="637200"/>
          </a:xfrm>
          <a:prstGeom prst="rect">
            <a:avLst/>
          </a:prstGeom>
        </p:spPr>
        <p:txBody>
          <a:bodyPr spcFirstLastPara="1" wrap="square" lIns="91425" tIns="91425" rIns="91425" bIns="91425" anchor="t" anchorCtr="0">
            <a:normAutofit/>
          </a:bodyPr>
          <a:lstStyle>
            <a:lvl1pPr marL="101600" lvl="0" indent="0" algn="ctr" rtl="0">
              <a:spcBef>
                <a:spcPts val="0"/>
              </a:spcBef>
              <a:spcAft>
                <a:spcPts val="0"/>
              </a:spcAft>
              <a:buClr>
                <a:srgbClr val="42733B"/>
              </a:buClr>
              <a:buSzPts val="2000"/>
              <a:buFontTx/>
              <a:buNone/>
              <a:defRPr sz="2000">
                <a:solidFill>
                  <a:srgbClr val="42733B"/>
                </a:solidFill>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dirty="0"/>
          </a:p>
        </p:txBody>
      </p:sp>
      <p:sp>
        <p:nvSpPr>
          <p:cNvPr id="2" name="Google Shape;59;p11">
            <a:extLst>
              <a:ext uri="{FF2B5EF4-FFF2-40B4-BE49-F238E27FC236}">
                <a16:creationId xmlns:a16="http://schemas.microsoft.com/office/drawing/2014/main" id="{1A90254D-B929-028A-B24B-9DB3E0387582}"/>
              </a:ext>
            </a:extLst>
          </p:cNvPr>
          <p:cNvSpPr txBox="1">
            <a:spLocks noGrp="1"/>
          </p:cNvSpPr>
          <p:nvPr>
            <p:ph type="body" idx="10" hasCustomPrompt="1"/>
          </p:nvPr>
        </p:nvSpPr>
        <p:spPr>
          <a:xfrm>
            <a:off x="2752753" y="481570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52E2F07A-7344-9572-688F-34B7D81677A9}"/>
              </a:ext>
            </a:extLst>
          </p:cNvPr>
          <p:cNvSpPr>
            <a:spLocks noGrp="1"/>
          </p:cNvSpPr>
          <p:nvPr>
            <p:ph type="pic" idx="11" hasCustomPrompt="1"/>
          </p:nvPr>
        </p:nvSpPr>
        <p:spPr>
          <a:xfrm>
            <a:off x="4973700" y="0"/>
            <a:ext cx="4170300" cy="5152349"/>
          </a:xfrm>
          <a:prstGeom prst="rect">
            <a:avLst/>
          </a:prstGeom>
          <a:noFill/>
          <a:ln>
            <a:noFill/>
          </a:ln>
        </p:spPr>
        <p:txBody>
          <a:bodyPr anchor="b"/>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bird cutout </a:t>
            </a:r>
            <a:br>
              <a:rPr lang="en-US" dirty="0"/>
            </a:br>
            <a:r>
              <a:rPr lang="en-US" dirty="0"/>
              <a:t>or make larger for full image</a:t>
            </a:r>
          </a:p>
          <a:p>
            <a:endParaRPr lang="en-US" dirty="0"/>
          </a:p>
        </p:txBody>
      </p:sp>
      <p:pic>
        <p:nvPicPr>
          <p:cNvPr id="3" name="Google Shape;41;p7">
            <a:extLst>
              <a:ext uri="{FF2B5EF4-FFF2-40B4-BE49-F238E27FC236}">
                <a16:creationId xmlns:a16="http://schemas.microsoft.com/office/drawing/2014/main" id="{5D5FB8A2-2F5A-4260-5D1E-901721419C64}"/>
              </a:ext>
            </a:extLst>
          </p:cNvPr>
          <p:cNvPicPr preferRelativeResize="0"/>
          <p:nvPr userDrawn="1"/>
        </p:nvPicPr>
        <p:blipFill>
          <a:blip r:embed="rId2"/>
          <a:srcRect/>
          <a:stretch/>
        </p:blipFill>
        <p:spPr>
          <a:xfrm>
            <a:off x="82499" y="4815709"/>
            <a:ext cx="321000" cy="240097"/>
          </a:xfrm>
          <a:prstGeom prst="rect">
            <a:avLst/>
          </a:prstGeom>
          <a:noFill/>
          <a:ln>
            <a:noFill/>
          </a:ln>
        </p:spPr>
      </p:pic>
    </p:spTree>
    <p:extLst>
      <p:ext uri="{BB962C8B-B14F-4D97-AF65-F5344CB8AC3E}">
        <p14:creationId xmlns:p14="http://schemas.microsoft.com/office/powerpoint/2010/main" val="46237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one text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75855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42733B"/>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4"/>
          <p:cNvSpPr txBox="1">
            <a:spLocks noGrp="1"/>
          </p:cNvSpPr>
          <p:nvPr>
            <p:ph type="body" idx="1"/>
          </p:nvPr>
        </p:nvSpPr>
        <p:spPr>
          <a:xfrm>
            <a:off x="311700" y="1152475"/>
            <a:ext cx="75855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3027"/>
              </a:buClr>
              <a:buSzPts val="1800"/>
              <a:buFont typeface="Arial" panose="020B0604020202020204" pitchFamily="34" charset="0"/>
              <a:buChar char="•"/>
              <a:defRPr>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3pPr>
            <a:lvl4pPr marL="1828800" lvl="3"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4pPr>
            <a:lvl5pPr marL="2286000" lvl="4"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5pPr>
            <a:lvl6pPr marL="2743200" lvl="5"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6pPr>
            <a:lvl7pPr marL="3200400" lvl="6"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7pPr>
            <a:lvl8pPr marL="3657600" lvl="7"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8pPr>
            <a:lvl9pPr marL="4114800" lvl="8"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9pPr>
          </a:lstStyle>
          <a:p>
            <a:endParaRPr dirty="0"/>
          </a:p>
        </p:txBody>
      </p:sp>
      <p:pic>
        <p:nvPicPr>
          <p:cNvPr id="27" name="Google Shape;27;p4"/>
          <p:cNvPicPr preferRelativeResize="0"/>
          <p:nvPr/>
        </p:nvPicPr>
        <p:blipFill rotWithShape="1">
          <a:blip r:embed="rId2">
            <a:alphaModFix/>
          </a:blip>
          <a:srcRect l="79168" t="-441" r="3336"/>
          <a:stretch/>
        </p:blipFill>
        <p:spPr>
          <a:xfrm>
            <a:off x="8243700" y="-22775"/>
            <a:ext cx="900301" cy="5166275"/>
          </a:xfrm>
          <a:prstGeom prst="rect">
            <a:avLst/>
          </a:prstGeom>
          <a:noFill/>
          <a:ln>
            <a:noFill/>
          </a:ln>
        </p:spPr>
      </p:pic>
      <p:pic>
        <p:nvPicPr>
          <p:cNvPr id="2" name="Google Shape;41;p7">
            <a:extLst>
              <a:ext uri="{FF2B5EF4-FFF2-40B4-BE49-F238E27FC236}">
                <a16:creationId xmlns:a16="http://schemas.microsoft.com/office/drawing/2014/main" id="{2B72407B-1128-4EFF-C6E5-11B9776CED14}"/>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609729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445025"/>
            <a:ext cx="75384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42733B"/>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5"/>
          <p:cNvSpPr txBox="1">
            <a:spLocks noGrp="1"/>
          </p:cNvSpPr>
          <p:nvPr>
            <p:ph type="body" idx="1"/>
          </p:nvPr>
        </p:nvSpPr>
        <p:spPr>
          <a:xfrm>
            <a:off x="311700"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sp>
        <p:nvSpPr>
          <p:cNvPr id="31" name="Google Shape;31;p5"/>
          <p:cNvSpPr txBox="1">
            <a:spLocks noGrp="1"/>
          </p:cNvSpPr>
          <p:nvPr>
            <p:ph type="body" idx="2"/>
          </p:nvPr>
        </p:nvSpPr>
        <p:spPr>
          <a:xfrm>
            <a:off x="4311203"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pic>
        <p:nvPicPr>
          <p:cNvPr id="32" name="Google Shape;32;p5"/>
          <p:cNvPicPr preferRelativeResize="0"/>
          <p:nvPr/>
        </p:nvPicPr>
        <p:blipFill rotWithShape="1">
          <a:blip r:embed="rId2">
            <a:alphaModFix/>
          </a:blip>
          <a:srcRect l="79168" t="-441" r="3336"/>
          <a:stretch/>
        </p:blipFill>
        <p:spPr>
          <a:xfrm>
            <a:off x="8243700" y="-22775"/>
            <a:ext cx="900301" cy="5166275"/>
          </a:xfrm>
          <a:prstGeom prst="rect">
            <a:avLst/>
          </a:prstGeom>
          <a:noFill/>
          <a:ln>
            <a:noFill/>
          </a:ln>
        </p:spPr>
      </p:pic>
      <p:pic>
        <p:nvPicPr>
          <p:cNvPr id="3" name="Google Shape;41;p7">
            <a:extLst>
              <a:ext uri="{FF2B5EF4-FFF2-40B4-BE49-F238E27FC236}">
                <a16:creationId xmlns:a16="http://schemas.microsoft.com/office/drawing/2014/main" id="{8CAF3CC2-791A-35BB-6461-E94BBF773C29}"/>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2810270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with Image" preserve="1" userDrawn="1">
  <p:cSld name="1_One column text with Image">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33417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2733B"/>
              </a:buClr>
              <a:buSzPts val="2400"/>
              <a:buFont typeface="Besley"/>
              <a:buNone/>
              <a:defRPr sz="2400">
                <a:solidFill>
                  <a:srgbClr val="42733B"/>
                </a:solidFill>
                <a:latin typeface="Besley"/>
                <a:ea typeface="Besley"/>
                <a:cs typeface="Besley"/>
                <a:sym typeface="Besley"/>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4" name="Google Shape;44;p8"/>
          <p:cNvSpPr txBox="1">
            <a:spLocks noGrp="1"/>
          </p:cNvSpPr>
          <p:nvPr>
            <p:ph type="body" idx="1"/>
          </p:nvPr>
        </p:nvSpPr>
        <p:spPr>
          <a:xfrm>
            <a:off x="311700" y="1389600"/>
            <a:ext cx="3341700" cy="3179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dirty="0"/>
          </a:p>
        </p:txBody>
      </p:sp>
      <p:sp>
        <p:nvSpPr>
          <p:cNvPr id="45" name="Google Shape;45;p8"/>
          <p:cNvSpPr>
            <a:spLocks noGrp="1"/>
          </p:cNvSpPr>
          <p:nvPr>
            <p:ph type="pic" idx="2" hasCustomPrompt="1"/>
          </p:nvPr>
        </p:nvSpPr>
        <p:spPr>
          <a:xfrm>
            <a:off x="4043900" y="555600"/>
            <a:ext cx="4023000" cy="3985919"/>
          </a:xfrm>
          <a:prstGeom prst="rect">
            <a:avLst/>
          </a:prstGeom>
          <a:noFill/>
          <a:ln>
            <a:noFill/>
          </a:ln>
        </p:spPr>
        <p:txBody>
          <a:bodyPr/>
          <a:lstStyle>
            <a:lvl1pPr marL="114300" indent="0">
              <a:buFontTx/>
              <a:buNone/>
              <a:defRPr/>
            </a:lvl1pPr>
          </a:lstStyle>
          <a:p>
            <a:r>
              <a:rPr lang="en-US" dirty="0"/>
              <a:t>Click icon to add image</a:t>
            </a:r>
          </a:p>
        </p:txBody>
      </p:sp>
      <p:pic>
        <p:nvPicPr>
          <p:cNvPr id="46" name="Google Shape;46;p8"/>
          <p:cNvPicPr preferRelativeResize="0"/>
          <p:nvPr/>
        </p:nvPicPr>
        <p:blipFill rotWithShape="1">
          <a:blip r:embed="rId2">
            <a:alphaModFix/>
          </a:blip>
          <a:srcRect l="79168" t="-441" r="3336"/>
          <a:stretch/>
        </p:blipFill>
        <p:spPr>
          <a:xfrm>
            <a:off x="8243700" y="-22775"/>
            <a:ext cx="900301" cy="5166275"/>
          </a:xfrm>
          <a:prstGeom prst="rect">
            <a:avLst/>
          </a:prstGeom>
          <a:noFill/>
          <a:ln>
            <a:noFill/>
          </a:ln>
        </p:spPr>
      </p:pic>
      <p:sp>
        <p:nvSpPr>
          <p:cNvPr id="2" name="Google Shape;59;p11">
            <a:extLst>
              <a:ext uri="{FF2B5EF4-FFF2-40B4-BE49-F238E27FC236}">
                <a16:creationId xmlns:a16="http://schemas.microsoft.com/office/drawing/2014/main" id="{2E3A09F3-D29A-E93C-C743-42403700D34A}"/>
              </a:ext>
            </a:extLst>
          </p:cNvPr>
          <p:cNvSpPr txBox="1">
            <a:spLocks noGrp="1"/>
          </p:cNvSpPr>
          <p:nvPr>
            <p:ph type="body" idx="10" hasCustomPrompt="1"/>
          </p:nvPr>
        </p:nvSpPr>
        <p:spPr>
          <a:xfrm>
            <a:off x="4043900"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cxnSp>
        <p:nvCxnSpPr>
          <p:cNvPr id="3" name="Straight Connector 2">
            <a:extLst>
              <a:ext uri="{FF2B5EF4-FFF2-40B4-BE49-F238E27FC236}">
                <a16:creationId xmlns:a16="http://schemas.microsoft.com/office/drawing/2014/main" id="{E5BF52E8-539E-6C92-F472-55E8D36832AB}"/>
              </a:ext>
            </a:extLst>
          </p:cNvPr>
          <p:cNvCxnSpPr/>
          <p:nvPr userDrawn="1"/>
        </p:nvCxnSpPr>
        <p:spPr>
          <a:xfrm>
            <a:off x="404390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5" name="Google Shape;41;p7">
            <a:extLst>
              <a:ext uri="{FF2B5EF4-FFF2-40B4-BE49-F238E27FC236}">
                <a16:creationId xmlns:a16="http://schemas.microsoft.com/office/drawing/2014/main" id="{5D8E01DA-C486-14A5-57DC-E6E6E534701B}"/>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3950588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with 2 Images" preserve="1" userDrawn="1">
  <p:cSld name="1_One column text with 2 Images">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5441100" y="555600"/>
            <a:ext cx="2568300" cy="755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2733B"/>
              </a:buClr>
              <a:buSzPts val="2400"/>
              <a:buFont typeface="Besley"/>
              <a:buNone/>
              <a:defRPr sz="2400">
                <a:solidFill>
                  <a:srgbClr val="42733B"/>
                </a:solidFill>
                <a:latin typeface="Besley"/>
                <a:ea typeface="Besley"/>
                <a:cs typeface="Besley"/>
                <a:sym typeface="Besley"/>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9" name="Google Shape;49;p9"/>
          <p:cNvSpPr txBox="1">
            <a:spLocks noGrp="1"/>
          </p:cNvSpPr>
          <p:nvPr>
            <p:ph type="body" idx="1"/>
          </p:nvPr>
        </p:nvSpPr>
        <p:spPr>
          <a:xfrm>
            <a:off x="5441100" y="1389600"/>
            <a:ext cx="2568300" cy="3179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dirty="0"/>
          </a:p>
        </p:txBody>
      </p:sp>
      <p:pic>
        <p:nvPicPr>
          <p:cNvPr id="52" name="Google Shape;52;p9"/>
          <p:cNvPicPr preferRelativeResize="0"/>
          <p:nvPr/>
        </p:nvPicPr>
        <p:blipFill rotWithShape="1">
          <a:blip r:embed="rId2">
            <a:alphaModFix/>
          </a:blip>
          <a:srcRect l="79168" t="-441" r="3336"/>
          <a:stretch/>
        </p:blipFill>
        <p:spPr>
          <a:xfrm>
            <a:off x="8243700" y="-22775"/>
            <a:ext cx="900301" cy="5166275"/>
          </a:xfrm>
          <a:prstGeom prst="rect">
            <a:avLst/>
          </a:prstGeom>
          <a:noFill/>
          <a:ln>
            <a:noFill/>
          </a:ln>
        </p:spPr>
      </p:pic>
      <p:sp>
        <p:nvSpPr>
          <p:cNvPr id="2" name="Google Shape;59;p11">
            <a:extLst>
              <a:ext uri="{FF2B5EF4-FFF2-40B4-BE49-F238E27FC236}">
                <a16:creationId xmlns:a16="http://schemas.microsoft.com/office/drawing/2014/main" id="{C579C97C-0E7E-D8BF-0125-6706F45C958E}"/>
              </a:ext>
            </a:extLst>
          </p:cNvPr>
          <p:cNvSpPr txBox="1">
            <a:spLocks noGrp="1"/>
          </p:cNvSpPr>
          <p:nvPr>
            <p:ph type="body" idx="10" hasCustomPrompt="1"/>
          </p:nvPr>
        </p:nvSpPr>
        <p:spPr>
          <a:xfrm>
            <a:off x="276150" y="4571742"/>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3" name="Google Shape;59;p11">
            <a:extLst>
              <a:ext uri="{FF2B5EF4-FFF2-40B4-BE49-F238E27FC236}">
                <a16:creationId xmlns:a16="http://schemas.microsoft.com/office/drawing/2014/main" id="{A1AC1E4B-DF68-7785-C312-6CA0CAB12541}"/>
              </a:ext>
            </a:extLst>
          </p:cNvPr>
          <p:cNvSpPr txBox="1">
            <a:spLocks noGrp="1"/>
          </p:cNvSpPr>
          <p:nvPr>
            <p:ph type="body" idx="11" hasCustomPrompt="1"/>
          </p:nvPr>
        </p:nvSpPr>
        <p:spPr>
          <a:xfrm>
            <a:off x="2858625"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4" name="Google Shape;50;p9">
            <a:extLst>
              <a:ext uri="{FF2B5EF4-FFF2-40B4-BE49-F238E27FC236}">
                <a16:creationId xmlns:a16="http://schemas.microsoft.com/office/drawing/2014/main" id="{C4EB924A-85BB-1DB2-E0C5-C506B829DE36}"/>
              </a:ext>
            </a:extLst>
          </p:cNvPr>
          <p:cNvSpPr>
            <a:spLocks noGrp="1"/>
          </p:cNvSpPr>
          <p:nvPr>
            <p:ph type="pic" idx="2" hasCustomPrompt="1"/>
          </p:nvPr>
        </p:nvSpPr>
        <p:spPr>
          <a:xfrm>
            <a:off x="276150" y="555600"/>
            <a:ext cx="2425500" cy="3992016"/>
          </a:xfrm>
          <a:prstGeom prst="rect">
            <a:avLst/>
          </a:prstGeom>
          <a:noFill/>
          <a:ln>
            <a:noFill/>
          </a:ln>
        </p:spPr>
        <p:txBody>
          <a:bodyPr/>
          <a:lstStyle>
            <a:lvl1pPr marL="114300" indent="0">
              <a:buFontTx/>
              <a:buNone/>
              <a:defRPr/>
            </a:lvl1pPr>
          </a:lstStyle>
          <a:p>
            <a:r>
              <a:rPr lang="en-US" dirty="0"/>
              <a:t>Click icon to add image</a:t>
            </a:r>
          </a:p>
        </p:txBody>
      </p:sp>
      <p:sp>
        <p:nvSpPr>
          <p:cNvPr id="5" name="Google Shape;50;p9">
            <a:extLst>
              <a:ext uri="{FF2B5EF4-FFF2-40B4-BE49-F238E27FC236}">
                <a16:creationId xmlns:a16="http://schemas.microsoft.com/office/drawing/2014/main" id="{F7C296BC-AEF3-F167-ABD9-BBE8329FCD62}"/>
              </a:ext>
            </a:extLst>
          </p:cNvPr>
          <p:cNvSpPr>
            <a:spLocks noGrp="1"/>
          </p:cNvSpPr>
          <p:nvPr>
            <p:ph type="pic" idx="12" hasCustomPrompt="1"/>
          </p:nvPr>
        </p:nvSpPr>
        <p:spPr>
          <a:xfrm>
            <a:off x="2858625" y="555599"/>
            <a:ext cx="2425500" cy="3992017"/>
          </a:xfrm>
          <a:prstGeom prst="rect">
            <a:avLst/>
          </a:prstGeom>
          <a:noFill/>
          <a:ln>
            <a:noFill/>
          </a:ln>
        </p:spPr>
        <p:txBody>
          <a:bodyPr/>
          <a:lstStyle>
            <a:lvl1pPr marL="114300" indent="0">
              <a:buFontTx/>
              <a:buNone/>
              <a:defRPr/>
            </a:lvl1pPr>
          </a:lstStyle>
          <a:p>
            <a:r>
              <a:rPr lang="en-US" dirty="0"/>
              <a:t>Click icon to add image</a:t>
            </a:r>
          </a:p>
        </p:txBody>
      </p:sp>
      <p:cxnSp>
        <p:nvCxnSpPr>
          <p:cNvPr id="6" name="Straight Connector 5">
            <a:extLst>
              <a:ext uri="{FF2B5EF4-FFF2-40B4-BE49-F238E27FC236}">
                <a16:creationId xmlns:a16="http://schemas.microsoft.com/office/drawing/2014/main" id="{6C2ECCBD-AD74-4F6C-2DD2-A3C4A79B14FD}"/>
              </a:ext>
            </a:extLst>
          </p:cNvPr>
          <p:cNvCxnSpPr/>
          <p:nvPr userDrawn="1"/>
        </p:nvCxnSpPr>
        <p:spPr>
          <a:xfrm>
            <a:off x="27615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96DCAD-3A31-8CF7-B650-FD56A5A63B36}"/>
              </a:ext>
            </a:extLst>
          </p:cNvPr>
          <p:cNvCxnSpPr/>
          <p:nvPr userDrawn="1"/>
        </p:nvCxnSpPr>
        <p:spPr>
          <a:xfrm>
            <a:off x="2858625"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9" name="Google Shape;41;p7">
            <a:extLst>
              <a:ext uri="{FF2B5EF4-FFF2-40B4-BE49-F238E27FC236}">
                <a16:creationId xmlns:a16="http://schemas.microsoft.com/office/drawing/2014/main" id="{68B1CCFC-A3DC-DA9B-5C52-4B1F40CF52F3}"/>
              </a:ext>
            </a:extLst>
          </p:cNvPr>
          <p:cNvPicPr preferRelativeResize="0"/>
          <p:nvPr userDrawn="1"/>
        </p:nvPicPr>
        <p:blipFill>
          <a:blip r:embed="rId3">
            <a:alphaModFix/>
          </a:blip>
          <a:stretch>
            <a:fillRect/>
          </a:stretch>
        </p:blipFill>
        <p:spPr>
          <a:xfrm>
            <a:off x="7848900" y="4815621"/>
            <a:ext cx="321000" cy="240100"/>
          </a:xfrm>
          <a:prstGeom prst="rect">
            <a:avLst/>
          </a:prstGeom>
          <a:noFill/>
          <a:ln>
            <a:noFill/>
          </a:ln>
        </p:spPr>
      </p:pic>
    </p:spTree>
    <p:extLst>
      <p:ext uri="{BB962C8B-B14F-4D97-AF65-F5344CB8AC3E}">
        <p14:creationId xmlns:p14="http://schemas.microsoft.com/office/powerpoint/2010/main" val="4212274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one text body (blue)">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75855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183F6E"/>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4"/>
          <p:cNvSpPr txBox="1">
            <a:spLocks noGrp="1"/>
          </p:cNvSpPr>
          <p:nvPr>
            <p:ph type="body" idx="1"/>
          </p:nvPr>
        </p:nvSpPr>
        <p:spPr>
          <a:xfrm>
            <a:off x="311700" y="1152475"/>
            <a:ext cx="75855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3027"/>
              </a:buClr>
              <a:buSzPts val="1800"/>
              <a:buFont typeface="Arial" panose="020B0604020202020204" pitchFamily="34" charset="0"/>
              <a:buChar char="•"/>
              <a:defRPr>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3pPr>
            <a:lvl4pPr marL="1828800" lvl="3"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4pPr>
            <a:lvl5pPr marL="2286000" lvl="4"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5pPr>
            <a:lvl6pPr marL="2743200" lvl="5"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6pPr>
            <a:lvl7pPr marL="3200400" lvl="6"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7pPr>
            <a:lvl8pPr marL="3657600" lvl="7"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8pPr>
            <a:lvl9pPr marL="4114800" lvl="8"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9pPr>
          </a:lstStyle>
          <a:p>
            <a:endParaRPr dirty="0"/>
          </a:p>
        </p:txBody>
      </p:sp>
      <p:pic>
        <p:nvPicPr>
          <p:cNvPr id="27" name="Google Shape;27;p4"/>
          <p:cNvPicPr preferRelativeResize="0"/>
          <p:nvPr/>
        </p:nvPicPr>
        <p:blipFill>
          <a:blip r:embed="rId2"/>
          <a:srcRect l="41291" r="41291"/>
          <a:stretch/>
        </p:blipFill>
        <p:spPr>
          <a:xfrm>
            <a:off x="8243700" y="-22775"/>
            <a:ext cx="900301" cy="5166275"/>
          </a:xfrm>
          <a:prstGeom prst="rect">
            <a:avLst/>
          </a:prstGeom>
          <a:noFill/>
          <a:ln>
            <a:noFill/>
          </a:ln>
        </p:spPr>
      </p:pic>
      <p:pic>
        <p:nvPicPr>
          <p:cNvPr id="2" name="Google Shape;41;p7">
            <a:extLst>
              <a:ext uri="{FF2B5EF4-FFF2-40B4-BE49-F238E27FC236}">
                <a16:creationId xmlns:a16="http://schemas.microsoft.com/office/drawing/2014/main" id="{C161B3AA-4E78-537C-C0E0-68FCCE86A515}"/>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255015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blue)">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445025"/>
            <a:ext cx="75384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183F6E"/>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5"/>
          <p:cNvSpPr txBox="1">
            <a:spLocks noGrp="1"/>
          </p:cNvSpPr>
          <p:nvPr>
            <p:ph type="body" idx="1"/>
          </p:nvPr>
        </p:nvSpPr>
        <p:spPr>
          <a:xfrm>
            <a:off x="311700"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sp>
        <p:nvSpPr>
          <p:cNvPr id="31" name="Google Shape;31;p5"/>
          <p:cNvSpPr txBox="1">
            <a:spLocks noGrp="1"/>
          </p:cNvSpPr>
          <p:nvPr>
            <p:ph type="body" idx="2"/>
          </p:nvPr>
        </p:nvSpPr>
        <p:spPr>
          <a:xfrm>
            <a:off x="4311203"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pic>
        <p:nvPicPr>
          <p:cNvPr id="2" name="Google Shape;27;p4">
            <a:extLst>
              <a:ext uri="{FF2B5EF4-FFF2-40B4-BE49-F238E27FC236}">
                <a16:creationId xmlns:a16="http://schemas.microsoft.com/office/drawing/2014/main" id="{4807D1B7-C9A0-2540-DF39-26AB31359F7D}"/>
              </a:ext>
            </a:extLst>
          </p:cNvPr>
          <p:cNvPicPr preferRelativeResize="0"/>
          <p:nvPr userDrawn="1"/>
        </p:nvPicPr>
        <p:blipFill>
          <a:blip r:embed="rId2"/>
          <a:srcRect l="41291" r="41291"/>
          <a:stretch/>
        </p:blipFill>
        <p:spPr>
          <a:xfrm>
            <a:off x="8243700" y="-22775"/>
            <a:ext cx="900301" cy="5166275"/>
          </a:xfrm>
          <a:prstGeom prst="rect">
            <a:avLst/>
          </a:prstGeom>
          <a:noFill/>
          <a:ln>
            <a:noFill/>
          </a:ln>
        </p:spPr>
      </p:pic>
      <p:pic>
        <p:nvPicPr>
          <p:cNvPr id="3" name="Google Shape;41;p7">
            <a:extLst>
              <a:ext uri="{FF2B5EF4-FFF2-40B4-BE49-F238E27FC236}">
                <a16:creationId xmlns:a16="http://schemas.microsoft.com/office/drawing/2014/main" id="{50350E37-34AF-4043-3E45-850F01EC552B}"/>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372927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Image" preserve="1">
  <p:cSld name="Title slide with horizontal Image">
    <p:bg>
      <p:bgPr>
        <a:solidFill>
          <a:srgbClr val="003027"/>
        </a:solidFill>
        <a:effectLst/>
      </p:bgPr>
    </p:bg>
    <p:spTree>
      <p:nvGrpSpPr>
        <p:cNvPr id="1" name="Shape 8"/>
        <p:cNvGrpSpPr/>
        <p:nvPr/>
      </p:nvGrpSpPr>
      <p:grpSpPr>
        <a:xfrm>
          <a:off x="0" y="0"/>
          <a:ext cx="0" cy="0"/>
          <a:chOff x="0" y="0"/>
          <a:chExt cx="0" cy="0"/>
        </a:xfrm>
      </p:grpSpPr>
      <p:sp>
        <p:nvSpPr>
          <p:cNvPr id="11" name="Google Shape;11;p2"/>
          <p:cNvSpPr>
            <a:spLocks noGrp="1"/>
          </p:cNvSpPr>
          <p:nvPr>
            <p:ph type="pic" idx="2" hasCustomPrompt="1"/>
          </p:nvPr>
        </p:nvSpPr>
        <p:spPr>
          <a:xfrm>
            <a:off x="0" y="0"/>
            <a:ext cx="9144001" cy="3752849"/>
          </a:xfrm>
          <a:prstGeom prst="rect">
            <a:avLst/>
          </a:prstGeom>
          <a:noFill/>
          <a:ln>
            <a:noFill/>
          </a:ln>
        </p:spPr>
        <p:txBody>
          <a:bodyPr anchor="b">
            <a:normAutofit/>
          </a:bodyPr>
          <a:lstStyle>
            <a:lvl1pPr algn="ctr">
              <a:defRPr sz="1200" b="0">
                <a:solidFill>
                  <a:schemeClr val="bg1"/>
                </a:solidFill>
              </a:defRPr>
            </a:lvl1pPr>
          </a:lstStyle>
          <a:p>
            <a:r>
              <a:rPr lang="en-US" dirty="0"/>
              <a:t>Click icon to add image</a:t>
            </a:r>
          </a:p>
        </p:txBody>
      </p:sp>
      <p:sp>
        <p:nvSpPr>
          <p:cNvPr id="9" name="Google Shape;9;p2"/>
          <p:cNvSpPr txBox="1">
            <a:spLocks noGrp="1"/>
          </p:cNvSpPr>
          <p:nvPr>
            <p:ph type="ctrTitle"/>
          </p:nvPr>
        </p:nvSpPr>
        <p:spPr>
          <a:xfrm>
            <a:off x="2366303" y="3807362"/>
            <a:ext cx="6584397" cy="739975"/>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0F3EE"/>
              </a:buClr>
              <a:buSzPts val="3800"/>
              <a:buFont typeface="Besley"/>
              <a:buNone/>
              <a:defRPr sz="3800" b="1">
                <a:solidFill>
                  <a:srgbClr val="F0F3EE"/>
                </a:solidFill>
                <a:latin typeface="Besley"/>
                <a:ea typeface="Besley"/>
                <a:cs typeface="Besley"/>
                <a:sym typeface="Besle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369100" y="4601850"/>
            <a:ext cx="6584397" cy="283201"/>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81BB7B"/>
              </a:buClr>
              <a:buSzPts val="2400"/>
              <a:buFont typeface="Inter"/>
              <a:buNone/>
              <a:defRPr sz="2400">
                <a:solidFill>
                  <a:srgbClr val="42743C"/>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pic>
        <p:nvPicPr>
          <p:cNvPr id="12" name="Google Shape;12;p2"/>
          <p:cNvPicPr preferRelativeResize="0"/>
          <p:nvPr/>
        </p:nvPicPr>
        <p:blipFill>
          <a:blip r:embed="rId2">
            <a:alphaModFix/>
          </a:blip>
          <a:stretch>
            <a:fillRect/>
          </a:stretch>
        </p:blipFill>
        <p:spPr>
          <a:xfrm>
            <a:off x="193300" y="4400225"/>
            <a:ext cx="1570601" cy="502300"/>
          </a:xfrm>
          <a:prstGeom prst="rect">
            <a:avLst/>
          </a:prstGeom>
          <a:noFill/>
          <a:ln>
            <a:noFill/>
          </a:ln>
        </p:spPr>
      </p:pic>
      <p:sp>
        <p:nvSpPr>
          <p:cNvPr id="13" name="Google Shape;13;p2"/>
          <p:cNvSpPr txBox="1">
            <a:spLocks noGrp="1"/>
          </p:cNvSpPr>
          <p:nvPr>
            <p:ph type="body" idx="3" hasCustomPrompt="1"/>
          </p:nvPr>
        </p:nvSpPr>
        <p:spPr>
          <a:xfrm>
            <a:off x="2369150" y="4902524"/>
            <a:ext cx="6584397" cy="146925"/>
          </a:xfrm>
          <a:prstGeom prst="rect">
            <a:avLst/>
          </a:prstGeom>
        </p:spPr>
        <p:txBody>
          <a:bodyPr spcFirstLastPara="1" wrap="square" lIns="91425" tIns="91425" rIns="91425" bIns="91425" anchor="ctr" anchorCtr="0">
            <a:normAutofit/>
          </a:bodyPr>
          <a:lstStyle>
            <a:lvl1pPr marL="127000" lvl="0" indent="0" algn="ctr">
              <a:spcBef>
                <a:spcPts val="0"/>
              </a:spcBef>
              <a:spcAft>
                <a:spcPts val="0"/>
              </a:spcAft>
              <a:buClr>
                <a:srgbClr val="F0F3EE"/>
              </a:buClr>
              <a:buSzPts val="1600"/>
              <a:buFontTx/>
              <a:buNone/>
              <a:defRPr sz="1600">
                <a:solidFill>
                  <a:srgbClr val="F0F3EE"/>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r>
              <a:rPr lang="en-US" dirty="0"/>
              <a:t>Click to add caption</a:t>
            </a:r>
            <a:endParaRPr dirty="0"/>
          </a:p>
        </p:txBody>
      </p:sp>
    </p:spTree>
    <p:extLst>
      <p:ext uri="{BB962C8B-B14F-4D97-AF65-F5344CB8AC3E}">
        <p14:creationId xmlns:p14="http://schemas.microsoft.com/office/powerpoint/2010/main" val="3465342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with Image" preserve="1" userDrawn="1">
  <p:cSld name="One column text with Image (blue)">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33417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2733B"/>
              </a:buClr>
              <a:buSzPts val="2400"/>
              <a:buFont typeface="Besley"/>
              <a:buNone/>
              <a:defRPr sz="2400">
                <a:solidFill>
                  <a:srgbClr val="183F6E"/>
                </a:solidFill>
                <a:latin typeface="Besley"/>
                <a:ea typeface="Besley"/>
                <a:cs typeface="Besley"/>
                <a:sym typeface="Besley"/>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4" name="Google Shape;44;p8"/>
          <p:cNvSpPr txBox="1">
            <a:spLocks noGrp="1"/>
          </p:cNvSpPr>
          <p:nvPr>
            <p:ph type="body" idx="1"/>
          </p:nvPr>
        </p:nvSpPr>
        <p:spPr>
          <a:xfrm>
            <a:off x="311700" y="1389600"/>
            <a:ext cx="3341700" cy="3179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dirty="0"/>
          </a:p>
        </p:txBody>
      </p:sp>
      <p:sp>
        <p:nvSpPr>
          <p:cNvPr id="45" name="Google Shape;45;p8"/>
          <p:cNvSpPr>
            <a:spLocks noGrp="1"/>
          </p:cNvSpPr>
          <p:nvPr>
            <p:ph type="pic" idx="2" hasCustomPrompt="1"/>
          </p:nvPr>
        </p:nvSpPr>
        <p:spPr>
          <a:xfrm>
            <a:off x="4043900" y="555600"/>
            <a:ext cx="4023000" cy="3988965"/>
          </a:xfrm>
          <a:prstGeom prst="rect">
            <a:avLst/>
          </a:prstGeom>
          <a:noFill/>
          <a:ln>
            <a:noFill/>
          </a:ln>
        </p:spPr>
        <p:txBody>
          <a:bodyPr/>
          <a:lstStyle>
            <a:lvl1pPr marL="114300" indent="0">
              <a:buFontTx/>
              <a:buNone/>
              <a:defRPr/>
            </a:lvl1pPr>
          </a:lstStyle>
          <a:p>
            <a:r>
              <a:rPr lang="en-US" dirty="0"/>
              <a:t>Click icon to add image</a:t>
            </a:r>
          </a:p>
        </p:txBody>
      </p:sp>
      <p:pic>
        <p:nvPicPr>
          <p:cNvPr id="2" name="Google Shape;27;p4">
            <a:extLst>
              <a:ext uri="{FF2B5EF4-FFF2-40B4-BE49-F238E27FC236}">
                <a16:creationId xmlns:a16="http://schemas.microsoft.com/office/drawing/2014/main" id="{9CEDDB32-C1E6-18DC-D188-A5D2EA91011A}"/>
              </a:ext>
            </a:extLst>
          </p:cNvPr>
          <p:cNvPicPr preferRelativeResize="0"/>
          <p:nvPr userDrawn="1"/>
        </p:nvPicPr>
        <p:blipFill>
          <a:blip r:embed="rId2"/>
          <a:srcRect l="41291" r="41291"/>
          <a:stretch/>
        </p:blipFill>
        <p:spPr>
          <a:xfrm>
            <a:off x="8243700" y="-22775"/>
            <a:ext cx="900301" cy="5166275"/>
          </a:xfrm>
          <a:prstGeom prst="rect">
            <a:avLst/>
          </a:prstGeom>
          <a:noFill/>
          <a:ln>
            <a:noFill/>
          </a:ln>
        </p:spPr>
      </p:pic>
      <p:sp>
        <p:nvSpPr>
          <p:cNvPr id="3" name="Google Shape;59;p11">
            <a:extLst>
              <a:ext uri="{FF2B5EF4-FFF2-40B4-BE49-F238E27FC236}">
                <a16:creationId xmlns:a16="http://schemas.microsoft.com/office/drawing/2014/main" id="{F5F8838E-7E84-8A81-9FB5-0E8D4D0D7729}"/>
              </a:ext>
            </a:extLst>
          </p:cNvPr>
          <p:cNvSpPr txBox="1">
            <a:spLocks noGrp="1"/>
          </p:cNvSpPr>
          <p:nvPr>
            <p:ph type="body" idx="10" hasCustomPrompt="1"/>
          </p:nvPr>
        </p:nvSpPr>
        <p:spPr>
          <a:xfrm>
            <a:off x="4043900"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cxnSp>
        <p:nvCxnSpPr>
          <p:cNvPr id="4" name="Straight Connector 3">
            <a:extLst>
              <a:ext uri="{FF2B5EF4-FFF2-40B4-BE49-F238E27FC236}">
                <a16:creationId xmlns:a16="http://schemas.microsoft.com/office/drawing/2014/main" id="{D89F716C-A6E1-A44C-3DE3-0BA18B432E9E}"/>
              </a:ext>
            </a:extLst>
          </p:cNvPr>
          <p:cNvCxnSpPr/>
          <p:nvPr userDrawn="1"/>
        </p:nvCxnSpPr>
        <p:spPr>
          <a:xfrm>
            <a:off x="404390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5" name="Google Shape;41;p7">
            <a:extLst>
              <a:ext uri="{FF2B5EF4-FFF2-40B4-BE49-F238E27FC236}">
                <a16:creationId xmlns:a16="http://schemas.microsoft.com/office/drawing/2014/main" id="{2716A836-7CF7-66AA-5EB0-46D223785FC1}"/>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185273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with 2 Images" preserve="1" userDrawn="1">
  <p:cSld name="One column text with 2 Images (blue)">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5441100" y="555600"/>
            <a:ext cx="2568300" cy="755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2733B"/>
              </a:buClr>
              <a:buSzPts val="2400"/>
              <a:buFont typeface="Besley"/>
              <a:buNone/>
              <a:defRPr sz="2400">
                <a:solidFill>
                  <a:srgbClr val="183F6E"/>
                </a:solidFill>
                <a:latin typeface="Besley"/>
                <a:ea typeface="Besley"/>
                <a:cs typeface="Besley"/>
                <a:sym typeface="Besley"/>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9" name="Google Shape;49;p9"/>
          <p:cNvSpPr txBox="1">
            <a:spLocks noGrp="1"/>
          </p:cNvSpPr>
          <p:nvPr>
            <p:ph type="body" idx="1"/>
          </p:nvPr>
        </p:nvSpPr>
        <p:spPr>
          <a:xfrm>
            <a:off x="5441100" y="1389600"/>
            <a:ext cx="2568300" cy="3179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dirty="0"/>
          </a:p>
        </p:txBody>
      </p:sp>
      <p:pic>
        <p:nvPicPr>
          <p:cNvPr id="2" name="Google Shape;27;p4">
            <a:extLst>
              <a:ext uri="{FF2B5EF4-FFF2-40B4-BE49-F238E27FC236}">
                <a16:creationId xmlns:a16="http://schemas.microsoft.com/office/drawing/2014/main" id="{BD63F9C6-791F-4C17-8500-B1898D966394}"/>
              </a:ext>
            </a:extLst>
          </p:cNvPr>
          <p:cNvPicPr preferRelativeResize="0"/>
          <p:nvPr userDrawn="1"/>
        </p:nvPicPr>
        <p:blipFill>
          <a:blip r:embed="rId2"/>
          <a:srcRect l="41291" r="41291"/>
          <a:stretch/>
        </p:blipFill>
        <p:spPr>
          <a:xfrm>
            <a:off x="8243700" y="-22775"/>
            <a:ext cx="900301" cy="5166275"/>
          </a:xfrm>
          <a:prstGeom prst="rect">
            <a:avLst/>
          </a:prstGeom>
          <a:noFill/>
          <a:ln>
            <a:noFill/>
          </a:ln>
        </p:spPr>
      </p:pic>
      <p:sp>
        <p:nvSpPr>
          <p:cNvPr id="4" name="Google Shape;59;p11">
            <a:extLst>
              <a:ext uri="{FF2B5EF4-FFF2-40B4-BE49-F238E27FC236}">
                <a16:creationId xmlns:a16="http://schemas.microsoft.com/office/drawing/2014/main" id="{6BD18F93-B72D-9690-DB51-BDC2B03DC5D9}"/>
              </a:ext>
            </a:extLst>
          </p:cNvPr>
          <p:cNvSpPr txBox="1">
            <a:spLocks noGrp="1"/>
          </p:cNvSpPr>
          <p:nvPr>
            <p:ph type="body" idx="10" hasCustomPrompt="1"/>
          </p:nvPr>
        </p:nvSpPr>
        <p:spPr>
          <a:xfrm>
            <a:off x="276150" y="4569000"/>
            <a:ext cx="2165611" cy="323512"/>
          </a:xfrm>
          <a:prstGeom prst="rect">
            <a:avLst/>
          </a:prstGeom>
        </p:spPr>
        <p:txBody>
          <a:bodyPr spcFirstLastPara="1" wrap="square" lIns="0" tIns="91425" rIns="91425" bIns="91425" anchor="t" anchorCtr="0">
            <a:no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5" name="Google Shape;59;p11">
            <a:extLst>
              <a:ext uri="{FF2B5EF4-FFF2-40B4-BE49-F238E27FC236}">
                <a16:creationId xmlns:a16="http://schemas.microsoft.com/office/drawing/2014/main" id="{EF966D98-7CC2-0A73-961D-1063335B5704}"/>
              </a:ext>
            </a:extLst>
          </p:cNvPr>
          <p:cNvSpPr txBox="1">
            <a:spLocks noGrp="1"/>
          </p:cNvSpPr>
          <p:nvPr>
            <p:ph type="body" idx="11" hasCustomPrompt="1"/>
          </p:nvPr>
        </p:nvSpPr>
        <p:spPr>
          <a:xfrm>
            <a:off x="2858625" y="4573279"/>
            <a:ext cx="2165611" cy="323512"/>
          </a:xfrm>
          <a:prstGeom prst="rect">
            <a:avLst/>
          </a:prstGeom>
        </p:spPr>
        <p:txBody>
          <a:bodyPr spcFirstLastPara="1" wrap="square" lIns="0" tIns="91425" rIns="91425" bIns="91425" anchor="t" anchorCtr="0">
            <a:no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DEEF8618-3976-A4AC-37B6-2CFC70D9A256}"/>
              </a:ext>
            </a:extLst>
          </p:cNvPr>
          <p:cNvSpPr>
            <a:spLocks noGrp="1"/>
          </p:cNvSpPr>
          <p:nvPr>
            <p:ph type="pic" idx="2" hasCustomPrompt="1"/>
          </p:nvPr>
        </p:nvSpPr>
        <p:spPr>
          <a:xfrm>
            <a:off x="276150" y="555600"/>
            <a:ext cx="2425500" cy="3985920"/>
          </a:xfrm>
          <a:prstGeom prst="rect">
            <a:avLst/>
          </a:prstGeom>
          <a:noFill/>
          <a:ln>
            <a:noFill/>
          </a:ln>
        </p:spPr>
        <p:txBody>
          <a:bodyPr/>
          <a:lstStyle>
            <a:lvl1pPr marL="114300" indent="0">
              <a:buFontTx/>
              <a:buNone/>
              <a:defRPr/>
            </a:lvl1pPr>
          </a:lstStyle>
          <a:p>
            <a:r>
              <a:rPr lang="en-US" dirty="0"/>
              <a:t>Click icon to add image</a:t>
            </a:r>
          </a:p>
        </p:txBody>
      </p:sp>
      <p:sp>
        <p:nvSpPr>
          <p:cNvPr id="7" name="Google Shape;50;p9">
            <a:extLst>
              <a:ext uri="{FF2B5EF4-FFF2-40B4-BE49-F238E27FC236}">
                <a16:creationId xmlns:a16="http://schemas.microsoft.com/office/drawing/2014/main" id="{97493ED1-20E6-C27E-1CAF-150EA955B60A}"/>
              </a:ext>
            </a:extLst>
          </p:cNvPr>
          <p:cNvSpPr>
            <a:spLocks noGrp="1"/>
          </p:cNvSpPr>
          <p:nvPr>
            <p:ph type="pic" idx="12" hasCustomPrompt="1"/>
          </p:nvPr>
        </p:nvSpPr>
        <p:spPr>
          <a:xfrm>
            <a:off x="2858625" y="555600"/>
            <a:ext cx="2425500" cy="3985920"/>
          </a:xfrm>
          <a:prstGeom prst="rect">
            <a:avLst/>
          </a:prstGeom>
          <a:noFill/>
          <a:ln>
            <a:noFill/>
          </a:ln>
        </p:spPr>
        <p:txBody>
          <a:bodyPr/>
          <a:lstStyle>
            <a:lvl1pPr marL="114300" indent="0">
              <a:buFontTx/>
              <a:buNone/>
              <a:defRPr/>
            </a:lvl1pPr>
          </a:lstStyle>
          <a:p>
            <a:r>
              <a:rPr lang="en-US" dirty="0"/>
              <a:t>Click icon to add image</a:t>
            </a:r>
          </a:p>
        </p:txBody>
      </p:sp>
      <p:cxnSp>
        <p:nvCxnSpPr>
          <p:cNvPr id="3" name="Straight Connector 2">
            <a:extLst>
              <a:ext uri="{FF2B5EF4-FFF2-40B4-BE49-F238E27FC236}">
                <a16:creationId xmlns:a16="http://schemas.microsoft.com/office/drawing/2014/main" id="{2572F36F-5D2C-3DB5-E996-CB23F14033F3}"/>
              </a:ext>
            </a:extLst>
          </p:cNvPr>
          <p:cNvCxnSpPr/>
          <p:nvPr userDrawn="1"/>
        </p:nvCxnSpPr>
        <p:spPr>
          <a:xfrm>
            <a:off x="27615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53C4BC-0712-BE47-D1DB-DEAD0C89283D}"/>
              </a:ext>
            </a:extLst>
          </p:cNvPr>
          <p:cNvCxnSpPr/>
          <p:nvPr userDrawn="1"/>
        </p:nvCxnSpPr>
        <p:spPr>
          <a:xfrm>
            <a:off x="2858625"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9" name="Google Shape;41;p7">
            <a:extLst>
              <a:ext uri="{FF2B5EF4-FFF2-40B4-BE49-F238E27FC236}">
                <a16:creationId xmlns:a16="http://schemas.microsoft.com/office/drawing/2014/main" id="{8DBD9AF8-CBB3-618E-A9CE-E5910868014B}"/>
              </a:ext>
            </a:extLst>
          </p:cNvPr>
          <p:cNvPicPr preferRelativeResize="0"/>
          <p:nvPr userDrawn="1"/>
        </p:nvPicPr>
        <p:blipFill>
          <a:blip r:embed="rId3">
            <a:alphaModFix/>
          </a:blip>
          <a:stretch>
            <a:fillRect/>
          </a:stretch>
        </p:blipFill>
        <p:spPr>
          <a:xfrm>
            <a:off x="7848900" y="4824765"/>
            <a:ext cx="321000" cy="240100"/>
          </a:xfrm>
          <a:prstGeom prst="rect">
            <a:avLst/>
          </a:prstGeom>
          <a:noFill/>
          <a:ln>
            <a:noFill/>
          </a:ln>
        </p:spPr>
      </p:pic>
    </p:spTree>
    <p:extLst>
      <p:ext uri="{BB962C8B-B14F-4D97-AF65-F5344CB8AC3E}">
        <p14:creationId xmlns:p14="http://schemas.microsoft.com/office/powerpoint/2010/main" val="360438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one text body (brown)">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75855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412F2F"/>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4"/>
          <p:cNvSpPr txBox="1">
            <a:spLocks noGrp="1"/>
          </p:cNvSpPr>
          <p:nvPr>
            <p:ph type="body" idx="1"/>
          </p:nvPr>
        </p:nvSpPr>
        <p:spPr>
          <a:xfrm>
            <a:off x="311700" y="1152475"/>
            <a:ext cx="75855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3027"/>
              </a:buClr>
              <a:buSzPts val="1800"/>
              <a:buFont typeface="Arial" panose="020B0604020202020204" pitchFamily="34" charset="0"/>
              <a:buChar char="•"/>
              <a:defRPr>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3pPr>
            <a:lvl4pPr marL="1828800" lvl="3"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4pPr>
            <a:lvl5pPr marL="2286000" lvl="4"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5pPr>
            <a:lvl6pPr marL="2743200" lvl="5"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6pPr>
            <a:lvl7pPr marL="3200400" lvl="6"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7pPr>
            <a:lvl8pPr marL="3657600" lvl="7"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8pPr>
            <a:lvl9pPr marL="4114800" lvl="8"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9pPr>
          </a:lstStyle>
          <a:p>
            <a:endParaRPr dirty="0"/>
          </a:p>
        </p:txBody>
      </p:sp>
      <p:pic>
        <p:nvPicPr>
          <p:cNvPr id="27" name="Google Shape;27;p4"/>
          <p:cNvPicPr preferRelativeResize="0"/>
          <p:nvPr/>
        </p:nvPicPr>
        <p:blipFill>
          <a:blip r:embed="rId2"/>
          <a:srcRect l="41287" r="41287"/>
          <a:stretch/>
        </p:blipFill>
        <p:spPr>
          <a:xfrm>
            <a:off x="8243700" y="-22775"/>
            <a:ext cx="900301" cy="5166275"/>
          </a:xfrm>
          <a:prstGeom prst="rect">
            <a:avLst/>
          </a:prstGeom>
          <a:noFill/>
          <a:ln>
            <a:noFill/>
          </a:ln>
        </p:spPr>
      </p:pic>
      <p:pic>
        <p:nvPicPr>
          <p:cNvPr id="2" name="Google Shape;41;p7">
            <a:extLst>
              <a:ext uri="{FF2B5EF4-FFF2-40B4-BE49-F238E27FC236}">
                <a16:creationId xmlns:a16="http://schemas.microsoft.com/office/drawing/2014/main" id="{5861B8D7-37E5-816C-EC7A-73F78F31A83A}"/>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871731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brown)">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445025"/>
            <a:ext cx="75384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412F2F"/>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5"/>
          <p:cNvSpPr txBox="1">
            <a:spLocks noGrp="1"/>
          </p:cNvSpPr>
          <p:nvPr>
            <p:ph type="body" idx="1"/>
          </p:nvPr>
        </p:nvSpPr>
        <p:spPr>
          <a:xfrm>
            <a:off x="311700"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sp>
        <p:nvSpPr>
          <p:cNvPr id="31" name="Google Shape;31;p5"/>
          <p:cNvSpPr txBox="1">
            <a:spLocks noGrp="1"/>
          </p:cNvSpPr>
          <p:nvPr>
            <p:ph type="body" idx="2"/>
          </p:nvPr>
        </p:nvSpPr>
        <p:spPr>
          <a:xfrm>
            <a:off x="4311203"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3027"/>
              </a:buClr>
              <a:buSzPts val="1600"/>
              <a:buFont typeface="Arial" panose="020B0604020202020204" pitchFamily="34" charset="0"/>
              <a:buChar char="•"/>
              <a:defRPr sz="1600">
                <a:solidFill>
                  <a:srgbClr val="003027"/>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pic>
        <p:nvPicPr>
          <p:cNvPr id="3" name="Google Shape;27;p4">
            <a:extLst>
              <a:ext uri="{FF2B5EF4-FFF2-40B4-BE49-F238E27FC236}">
                <a16:creationId xmlns:a16="http://schemas.microsoft.com/office/drawing/2014/main" id="{ECA5D1D2-6DD1-1E7D-C2D6-9260A3D09F9E}"/>
              </a:ext>
            </a:extLst>
          </p:cNvPr>
          <p:cNvPicPr preferRelativeResize="0"/>
          <p:nvPr userDrawn="1"/>
        </p:nvPicPr>
        <p:blipFill>
          <a:blip r:embed="rId2"/>
          <a:srcRect l="41287" r="41287"/>
          <a:stretch/>
        </p:blipFill>
        <p:spPr>
          <a:xfrm>
            <a:off x="8243700" y="-22775"/>
            <a:ext cx="900301" cy="5166275"/>
          </a:xfrm>
          <a:prstGeom prst="rect">
            <a:avLst/>
          </a:prstGeom>
          <a:noFill/>
          <a:ln>
            <a:noFill/>
          </a:ln>
        </p:spPr>
      </p:pic>
      <p:pic>
        <p:nvPicPr>
          <p:cNvPr id="2" name="Google Shape;41;p7">
            <a:extLst>
              <a:ext uri="{FF2B5EF4-FFF2-40B4-BE49-F238E27FC236}">
                <a16:creationId xmlns:a16="http://schemas.microsoft.com/office/drawing/2014/main" id="{46359177-AED2-BA80-64A2-45787860A7C9}"/>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2433275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with Image" preserve="1" userDrawn="1">
  <p:cSld name="One column text with Image (brown)">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33417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2733B"/>
              </a:buClr>
              <a:buSzPts val="2400"/>
              <a:buFont typeface="Besley"/>
              <a:buNone/>
              <a:defRPr sz="2400">
                <a:solidFill>
                  <a:srgbClr val="412F2F"/>
                </a:solidFill>
                <a:latin typeface="Besley"/>
                <a:ea typeface="Besley"/>
                <a:cs typeface="Besley"/>
                <a:sym typeface="Besley"/>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4" name="Google Shape;44;p8"/>
          <p:cNvSpPr txBox="1">
            <a:spLocks noGrp="1"/>
          </p:cNvSpPr>
          <p:nvPr>
            <p:ph type="body" idx="1"/>
          </p:nvPr>
        </p:nvSpPr>
        <p:spPr>
          <a:xfrm>
            <a:off x="311700" y="1389600"/>
            <a:ext cx="3341700" cy="3179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dirty="0"/>
          </a:p>
        </p:txBody>
      </p:sp>
      <p:sp>
        <p:nvSpPr>
          <p:cNvPr id="45" name="Google Shape;45;p8"/>
          <p:cNvSpPr>
            <a:spLocks noGrp="1"/>
          </p:cNvSpPr>
          <p:nvPr>
            <p:ph type="pic" idx="2" hasCustomPrompt="1"/>
          </p:nvPr>
        </p:nvSpPr>
        <p:spPr>
          <a:xfrm>
            <a:off x="4043900" y="555600"/>
            <a:ext cx="4023000" cy="3988968"/>
          </a:xfrm>
          <a:prstGeom prst="rect">
            <a:avLst/>
          </a:prstGeom>
          <a:noFill/>
          <a:ln>
            <a:noFill/>
          </a:ln>
        </p:spPr>
        <p:txBody>
          <a:bodyPr/>
          <a:lstStyle>
            <a:lvl1pPr marL="114300" indent="0">
              <a:buFontTx/>
              <a:buNone/>
              <a:defRPr/>
            </a:lvl1pPr>
          </a:lstStyle>
          <a:p>
            <a:r>
              <a:rPr lang="en-US" dirty="0"/>
              <a:t>Click icon to add image</a:t>
            </a:r>
          </a:p>
        </p:txBody>
      </p:sp>
      <p:pic>
        <p:nvPicPr>
          <p:cNvPr id="3" name="Google Shape;27;p4">
            <a:extLst>
              <a:ext uri="{FF2B5EF4-FFF2-40B4-BE49-F238E27FC236}">
                <a16:creationId xmlns:a16="http://schemas.microsoft.com/office/drawing/2014/main" id="{CA511803-D3E2-8962-A65A-079C965B1716}"/>
              </a:ext>
            </a:extLst>
          </p:cNvPr>
          <p:cNvPicPr preferRelativeResize="0"/>
          <p:nvPr userDrawn="1"/>
        </p:nvPicPr>
        <p:blipFill>
          <a:blip r:embed="rId2"/>
          <a:srcRect l="41287" r="41287"/>
          <a:stretch/>
        </p:blipFill>
        <p:spPr>
          <a:xfrm>
            <a:off x="8243700" y="-22775"/>
            <a:ext cx="900301" cy="5166275"/>
          </a:xfrm>
          <a:prstGeom prst="rect">
            <a:avLst/>
          </a:prstGeom>
          <a:noFill/>
          <a:ln>
            <a:noFill/>
          </a:ln>
        </p:spPr>
      </p:pic>
      <p:sp>
        <p:nvSpPr>
          <p:cNvPr id="4" name="Google Shape;59;p11">
            <a:extLst>
              <a:ext uri="{FF2B5EF4-FFF2-40B4-BE49-F238E27FC236}">
                <a16:creationId xmlns:a16="http://schemas.microsoft.com/office/drawing/2014/main" id="{E70D585F-43ED-B5A5-BC77-D5DE04E6A9E7}"/>
              </a:ext>
            </a:extLst>
          </p:cNvPr>
          <p:cNvSpPr txBox="1">
            <a:spLocks noGrp="1"/>
          </p:cNvSpPr>
          <p:nvPr>
            <p:ph type="body" idx="10" hasCustomPrompt="1"/>
          </p:nvPr>
        </p:nvSpPr>
        <p:spPr>
          <a:xfrm>
            <a:off x="4043900"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cxnSp>
        <p:nvCxnSpPr>
          <p:cNvPr id="2" name="Straight Connector 1">
            <a:extLst>
              <a:ext uri="{FF2B5EF4-FFF2-40B4-BE49-F238E27FC236}">
                <a16:creationId xmlns:a16="http://schemas.microsoft.com/office/drawing/2014/main" id="{CB331702-ACD4-4F14-76C1-49D9CA0E3A27}"/>
              </a:ext>
            </a:extLst>
          </p:cNvPr>
          <p:cNvCxnSpPr/>
          <p:nvPr userDrawn="1"/>
        </p:nvCxnSpPr>
        <p:spPr>
          <a:xfrm>
            <a:off x="404390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5" name="Google Shape;41;p7">
            <a:extLst>
              <a:ext uri="{FF2B5EF4-FFF2-40B4-BE49-F238E27FC236}">
                <a16:creationId xmlns:a16="http://schemas.microsoft.com/office/drawing/2014/main" id="{BE5AF750-5B16-A9E2-D12A-A94C67436177}"/>
              </a:ext>
            </a:extLst>
          </p:cNvPr>
          <p:cNvPicPr preferRelativeResize="0"/>
          <p:nvPr userDrawn="1"/>
        </p:nvPicPr>
        <p:blipFill>
          <a:blip r:embed="rId3">
            <a:alphaModFix/>
          </a:blip>
          <a:stretch>
            <a:fillRect/>
          </a:stretch>
        </p:blipFill>
        <p:spPr>
          <a:xfrm>
            <a:off x="82499" y="4800381"/>
            <a:ext cx="321000" cy="240100"/>
          </a:xfrm>
          <a:prstGeom prst="rect">
            <a:avLst/>
          </a:prstGeom>
          <a:noFill/>
          <a:ln>
            <a:noFill/>
          </a:ln>
        </p:spPr>
      </p:pic>
    </p:spTree>
    <p:extLst>
      <p:ext uri="{BB962C8B-B14F-4D97-AF65-F5344CB8AC3E}">
        <p14:creationId xmlns:p14="http://schemas.microsoft.com/office/powerpoint/2010/main" val="111573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with 2 Images" preserve="1" userDrawn="1">
  <p:cSld name="One column text with 2 Images (brow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5441100" y="555600"/>
            <a:ext cx="2568300" cy="755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2733B"/>
              </a:buClr>
              <a:buSzPts val="2400"/>
              <a:buFont typeface="Besley"/>
              <a:buNone/>
              <a:defRPr sz="2400">
                <a:solidFill>
                  <a:srgbClr val="412F2F"/>
                </a:solidFill>
                <a:latin typeface="Besley"/>
                <a:ea typeface="Besley"/>
                <a:cs typeface="Besley"/>
                <a:sym typeface="Besley"/>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9" name="Google Shape;49;p9"/>
          <p:cNvSpPr txBox="1">
            <a:spLocks noGrp="1"/>
          </p:cNvSpPr>
          <p:nvPr>
            <p:ph type="body" idx="1"/>
          </p:nvPr>
        </p:nvSpPr>
        <p:spPr>
          <a:xfrm>
            <a:off x="5441100" y="1389600"/>
            <a:ext cx="2568300" cy="3179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Arial" panose="020B0604020202020204" pitchFamily="34" charset="0"/>
              <a:buChar char="•"/>
              <a:defRPr sz="1600">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dirty="0"/>
          </a:p>
        </p:txBody>
      </p:sp>
      <p:sp>
        <p:nvSpPr>
          <p:cNvPr id="50" name="Google Shape;50;p9"/>
          <p:cNvSpPr>
            <a:spLocks noGrp="1"/>
          </p:cNvSpPr>
          <p:nvPr>
            <p:ph type="pic" idx="2" hasCustomPrompt="1"/>
          </p:nvPr>
        </p:nvSpPr>
        <p:spPr>
          <a:xfrm>
            <a:off x="276150" y="555600"/>
            <a:ext cx="2425500" cy="3988968"/>
          </a:xfrm>
          <a:prstGeom prst="rect">
            <a:avLst/>
          </a:prstGeom>
          <a:noFill/>
          <a:ln>
            <a:noFill/>
          </a:ln>
        </p:spPr>
        <p:txBody>
          <a:bodyPr/>
          <a:lstStyle>
            <a:lvl1pPr marL="114300" indent="0">
              <a:buFontTx/>
              <a:buNone/>
              <a:defRPr lang="en-US" dirty="0" smtClean="0"/>
            </a:lvl1pPr>
          </a:lstStyle>
          <a:p>
            <a:r>
              <a:rPr lang="en-US" dirty="0"/>
              <a:t>Click icon to add image</a:t>
            </a:r>
          </a:p>
        </p:txBody>
      </p:sp>
      <p:pic>
        <p:nvPicPr>
          <p:cNvPr id="3" name="Google Shape;27;p4">
            <a:extLst>
              <a:ext uri="{FF2B5EF4-FFF2-40B4-BE49-F238E27FC236}">
                <a16:creationId xmlns:a16="http://schemas.microsoft.com/office/drawing/2014/main" id="{E851E8FC-2625-F698-FA3C-80BCCA0A0C67}"/>
              </a:ext>
            </a:extLst>
          </p:cNvPr>
          <p:cNvPicPr preferRelativeResize="0"/>
          <p:nvPr userDrawn="1"/>
        </p:nvPicPr>
        <p:blipFill>
          <a:blip r:embed="rId2"/>
          <a:srcRect l="41287" r="41287"/>
          <a:stretch/>
        </p:blipFill>
        <p:spPr>
          <a:xfrm>
            <a:off x="8243700" y="-22775"/>
            <a:ext cx="900301" cy="5166275"/>
          </a:xfrm>
          <a:prstGeom prst="rect">
            <a:avLst/>
          </a:prstGeom>
          <a:noFill/>
          <a:ln>
            <a:noFill/>
          </a:ln>
        </p:spPr>
      </p:pic>
      <p:sp>
        <p:nvSpPr>
          <p:cNvPr id="4" name="Google Shape;59;p11">
            <a:extLst>
              <a:ext uri="{FF2B5EF4-FFF2-40B4-BE49-F238E27FC236}">
                <a16:creationId xmlns:a16="http://schemas.microsoft.com/office/drawing/2014/main" id="{2DFFE1D0-02C5-3CF9-9BCE-4A191A60A587}"/>
              </a:ext>
            </a:extLst>
          </p:cNvPr>
          <p:cNvSpPr txBox="1">
            <a:spLocks noGrp="1"/>
          </p:cNvSpPr>
          <p:nvPr>
            <p:ph type="body" idx="10" hasCustomPrompt="1"/>
          </p:nvPr>
        </p:nvSpPr>
        <p:spPr>
          <a:xfrm>
            <a:off x="276150"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5" name="Google Shape;59;p11">
            <a:extLst>
              <a:ext uri="{FF2B5EF4-FFF2-40B4-BE49-F238E27FC236}">
                <a16:creationId xmlns:a16="http://schemas.microsoft.com/office/drawing/2014/main" id="{F01882AF-1863-1A21-649F-910607F17BF2}"/>
              </a:ext>
            </a:extLst>
          </p:cNvPr>
          <p:cNvSpPr txBox="1">
            <a:spLocks noGrp="1"/>
          </p:cNvSpPr>
          <p:nvPr>
            <p:ph type="body" idx="11" hasCustomPrompt="1"/>
          </p:nvPr>
        </p:nvSpPr>
        <p:spPr>
          <a:xfrm>
            <a:off x="2858625" y="457327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1B22590D-7D7D-BBB0-BAF3-F524E6963255}"/>
              </a:ext>
            </a:extLst>
          </p:cNvPr>
          <p:cNvSpPr>
            <a:spLocks noGrp="1"/>
          </p:cNvSpPr>
          <p:nvPr>
            <p:ph type="pic" idx="12" hasCustomPrompt="1"/>
          </p:nvPr>
        </p:nvSpPr>
        <p:spPr>
          <a:xfrm>
            <a:off x="2858625" y="555600"/>
            <a:ext cx="2425500" cy="3988966"/>
          </a:xfrm>
          <a:prstGeom prst="rect">
            <a:avLst/>
          </a:prstGeom>
          <a:noFill/>
          <a:ln>
            <a:noFill/>
          </a:ln>
        </p:spPr>
        <p:txBody>
          <a:bodyPr/>
          <a:lstStyle>
            <a:lvl1pPr marL="114300" indent="0">
              <a:buFontTx/>
              <a:buNone/>
              <a:defRPr lang="en-US" dirty="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cxnSp>
        <p:nvCxnSpPr>
          <p:cNvPr id="2" name="Straight Connector 1">
            <a:extLst>
              <a:ext uri="{FF2B5EF4-FFF2-40B4-BE49-F238E27FC236}">
                <a16:creationId xmlns:a16="http://schemas.microsoft.com/office/drawing/2014/main" id="{4ED65F00-0F83-B8EC-3C03-FF5C2D35DE71}"/>
              </a:ext>
            </a:extLst>
          </p:cNvPr>
          <p:cNvCxnSpPr/>
          <p:nvPr userDrawn="1"/>
        </p:nvCxnSpPr>
        <p:spPr>
          <a:xfrm>
            <a:off x="276150"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92584C-210A-E2CC-470A-C28F7F8B6619}"/>
              </a:ext>
            </a:extLst>
          </p:cNvPr>
          <p:cNvCxnSpPr/>
          <p:nvPr userDrawn="1"/>
        </p:nvCxnSpPr>
        <p:spPr>
          <a:xfrm>
            <a:off x="2858625" y="4569000"/>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pic>
        <p:nvPicPr>
          <p:cNvPr id="8" name="Google Shape;41;p7">
            <a:extLst>
              <a:ext uri="{FF2B5EF4-FFF2-40B4-BE49-F238E27FC236}">
                <a16:creationId xmlns:a16="http://schemas.microsoft.com/office/drawing/2014/main" id="{2E04463B-1FF4-01C6-CEED-D7B8697F77D2}"/>
              </a:ext>
            </a:extLst>
          </p:cNvPr>
          <p:cNvPicPr preferRelativeResize="0"/>
          <p:nvPr userDrawn="1"/>
        </p:nvPicPr>
        <p:blipFill>
          <a:blip r:embed="rId3">
            <a:alphaModFix/>
          </a:blip>
          <a:stretch>
            <a:fillRect/>
          </a:stretch>
        </p:blipFill>
        <p:spPr>
          <a:xfrm>
            <a:off x="7848900" y="4824765"/>
            <a:ext cx="321000" cy="240100"/>
          </a:xfrm>
          <a:prstGeom prst="rect">
            <a:avLst/>
          </a:prstGeom>
          <a:noFill/>
          <a:ln>
            <a:noFill/>
          </a:ln>
        </p:spPr>
      </p:pic>
    </p:spTree>
    <p:extLst>
      <p:ext uri="{BB962C8B-B14F-4D97-AF65-F5344CB8AC3E}">
        <p14:creationId xmlns:p14="http://schemas.microsoft.com/office/powerpoint/2010/main" val="443809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one text body (dark green)">
    <p:bg>
      <p:bgPr>
        <a:solidFill>
          <a:srgbClr val="023027"/>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79250" y="445025"/>
            <a:ext cx="75855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F2F3EE"/>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4"/>
          <p:cNvSpPr txBox="1">
            <a:spLocks noGrp="1"/>
          </p:cNvSpPr>
          <p:nvPr>
            <p:ph type="body" idx="1"/>
          </p:nvPr>
        </p:nvSpPr>
        <p:spPr>
          <a:xfrm>
            <a:off x="779250" y="1152475"/>
            <a:ext cx="75855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600"/>
              </a:spcAft>
              <a:buClr>
                <a:srgbClr val="F2F3EE"/>
              </a:buClr>
              <a:buSzPct val="150000"/>
              <a:buFont typeface="Arial" panose="020B0604020202020204" pitchFamily="34" charset="0"/>
              <a:buChar char="•"/>
              <a:defRPr>
                <a:solidFill>
                  <a:srgbClr val="F2F3EE"/>
                </a:solidFill>
                <a:latin typeface="Inter"/>
                <a:ea typeface="Inter"/>
                <a:cs typeface="Inter"/>
                <a:sym typeface="Inter"/>
              </a:defRPr>
            </a:lvl1pPr>
            <a:lvl2pPr marL="914400" lvl="1" indent="-317500">
              <a:spcBef>
                <a:spcPts val="0"/>
              </a:spcBef>
              <a:spcAft>
                <a:spcPts val="0"/>
              </a:spcAft>
              <a:buClr>
                <a:srgbClr val="42743C"/>
              </a:buClr>
              <a:buSzPct val="150000"/>
              <a:buFont typeface="Arial" panose="020B0604020202020204" pitchFamily="34" charset="0"/>
              <a:buChar char="•"/>
              <a:defRPr>
                <a:solidFill>
                  <a:srgbClr val="003027"/>
                </a:solidFill>
                <a:latin typeface="Inter"/>
                <a:ea typeface="Inter"/>
                <a:cs typeface="Inter"/>
                <a:sym typeface="Inter"/>
              </a:defRPr>
            </a:lvl2pPr>
            <a:lvl3pPr marL="1371600" lvl="2"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3pPr>
            <a:lvl4pPr marL="1828800" lvl="3"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4pPr>
            <a:lvl5pPr marL="2286000" lvl="4"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5pPr>
            <a:lvl6pPr marL="2743200" lvl="5"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6pPr>
            <a:lvl7pPr marL="3200400" lvl="6"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7pPr>
            <a:lvl8pPr marL="3657600" lvl="7"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8pPr>
            <a:lvl9pPr marL="4114800" lvl="8"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9pPr>
          </a:lstStyle>
          <a:p>
            <a:pPr lvl="1"/>
            <a:endParaRPr lang="en-US" dirty="0"/>
          </a:p>
          <a:p>
            <a:pPr lvl="1"/>
            <a:endParaRPr dirty="0"/>
          </a:p>
        </p:txBody>
      </p:sp>
      <p:pic>
        <p:nvPicPr>
          <p:cNvPr id="2" name="Google Shape;41;p7">
            <a:extLst>
              <a:ext uri="{FF2B5EF4-FFF2-40B4-BE49-F238E27FC236}">
                <a16:creationId xmlns:a16="http://schemas.microsoft.com/office/drawing/2014/main" id="{7AEB7667-BF7C-A677-7367-86D13B09DF11}"/>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922775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dark green)">
    <p:bg>
      <p:bgPr>
        <a:solidFill>
          <a:srgbClr val="023027"/>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24319" y="445025"/>
            <a:ext cx="75384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2733B"/>
              </a:buClr>
              <a:buSzPts val="2800"/>
              <a:buFont typeface="Besley"/>
              <a:buNone/>
              <a:defRPr>
                <a:solidFill>
                  <a:srgbClr val="F2F3EE"/>
                </a:solidFill>
                <a:latin typeface="Besley"/>
                <a:ea typeface="Besley"/>
                <a:cs typeface="Besley"/>
                <a:sym typeface="Besle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5"/>
          <p:cNvSpPr txBox="1">
            <a:spLocks noGrp="1"/>
          </p:cNvSpPr>
          <p:nvPr>
            <p:ph type="body" idx="1"/>
          </p:nvPr>
        </p:nvSpPr>
        <p:spPr>
          <a:xfrm>
            <a:off x="824319"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F2F3EE"/>
              </a:buClr>
              <a:buSzPct val="150000"/>
              <a:buFont typeface="Arial" panose="020B0604020202020204" pitchFamily="34" charset="0"/>
              <a:buChar char="•"/>
              <a:defRPr sz="1600">
                <a:solidFill>
                  <a:srgbClr val="F2F3EE"/>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sp>
        <p:nvSpPr>
          <p:cNvPr id="31" name="Google Shape;31;p5"/>
          <p:cNvSpPr txBox="1">
            <a:spLocks noGrp="1"/>
          </p:cNvSpPr>
          <p:nvPr>
            <p:ph type="body" idx="2"/>
          </p:nvPr>
        </p:nvSpPr>
        <p:spPr>
          <a:xfrm>
            <a:off x="4823822" y="1152475"/>
            <a:ext cx="35388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F2F3EE"/>
              </a:buClr>
              <a:buSzPct val="150000"/>
              <a:buFont typeface="Arial" panose="020B0604020202020204" pitchFamily="34" charset="0"/>
              <a:buChar char="•"/>
              <a:defRPr sz="1600">
                <a:solidFill>
                  <a:srgbClr val="F2F3EE"/>
                </a:solidFill>
                <a:latin typeface="Inter"/>
                <a:ea typeface="Inter"/>
                <a:cs typeface="Inter"/>
                <a:sym typeface="Inter"/>
              </a:defRPr>
            </a:lvl1pPr>
            <a:lvl2pPr marL="914400" lvl="1" indent="-317500">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3pPr>
            <a:lvl4pPr marL="1828800" lvl="3"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4pPr>
            <a:lvl5pPr marL="2286000" lvl="4"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5pPr>
            <a:lvl6pPr marL="2743200" lvl="5"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6pPr>
            <a:lvl7pPr marL="3200400" lvl="6"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7pPr>
            <a:lvl8pPr marL="3657600" lvl="7"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8pPr>
            <a:lvl9pPr marL="4114800" lvl="8" indent="-304800">
              <a:spcBef>
                <a:spcPts val="0"/>
              </a:spcBef>
              <a:spcAft>
                <a:spcPts val="0"/>
              </a:spcAft>
              <a:buClr>
                <a:srgbClr val="003027"/>
              </a:buClr>
              <a:buSzPts val="1200"/>
              <a:buFont typeface="Inter"/>
              <a:buChar char="■"/>
              <a:defRPr sz="1200">
                <a:solidFill>
                  <a:srgbClr val="003027"/>
                </a:solidFill>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150713EE-446A-70C7-0C43-EB52EE9FF9F0}"/>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813873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with Image" preserve="1" userDrawn="1">
  <p:cSld name="One column text with Image (dark green)">
    <p:bg>
      <p:bgPr>
        <a:solidFill>
          <a:srgbClr val="023027"/>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555600"/>
            <a:ext cx="3341700" cy="7557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2733B"/>
              </a:buClr>
              <a:buSzPts val="2400"/>
              <a:buFont typeface="Besley"/>
              <a:buNone/>
              <a:defRPr sz="2400">
                <a:solidFill>
                  <a:srgbClr val="F2F3EE"/>
                </a:solidFill>
                <a:latin typeface="Besley"/>
                <a:ea typeface="Besley"/>
                <a:cs typeface="Besley"/>
                <a:sym typeface="Besley"/>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44" name="Google Shape;44;p8"/>
          <p:cNvSpPr txBox="1">
            <a:spLocks noGrp="1"/>
          </p:cNvSpPr>
          <p:nvPr>
            <p:ph type="body" idx="1"/>
          </p:nvPr>
        </p:nvSpPr>
        <p:spPr>
          <a:xfrm>
            <a:off x="311700" y="1389600"/>
            <a:ext cx="3341700" cy="3179400"/>
          </a:xfrm>
          <a:prstGeom prst="rect">
            <a:avLst/>
          </a:prstGeom>
        </p:spPr>
        <p:txBody>
          <a:bodyPr spcFirstLastPara="1" wrap="square" lIns="91425" tIns="91425" rIns="91425" bIns="91425" anchor="t" anchorCtr="0">
            <a:normAutofit/>
          </a:bodyPr>
          <a:lstStyle>
            <a:lvl1pPr marL="412750" lvl="0" indent="-285750">
              <a:spcBef>
                <a:spcPts val="0"/>
              </a:spcBef>
              <a:spcAft>
                <a:spcPts val="600"/>
              </a:spcAft>
              <a:buClr>
                <a:srgbClr val="F2F3EE"/>
              </a:buClr>
              <a:buSzPct val="150000"/>
              <a:buFont typeface="Arial" panose="020B0604020202020204" pitchFamily="34" charset="0"/>
              <a:buChar char="•"/>
              <a:defRPr sz="1600">
                <a:solidFill>
                  <a:srgbClr val="F2F3EE"/>
                </a:solidFill>
                <a:latin typeface="Inter"/>
                <a:ea typeface="Inter"/>
                <a:cs typeface="Inter"/>
                <a:sym typeface="Inter"/>
              </a:defRPr>
            </a:lvl1pPr>
            <a:lvl2pPr marL="596900" lvl="1" indent="0">
              <a:spcBef>
                <a:spcPts val="0"/>
              </a:spcBef>
              <a:spcAft>
                <a:spcPts val="600"/>
              </a:spcAft>
              <a:buSzPts val="1400"/>
              <a:buFont typeface="Arial" panose="020B0604020202020204" pitchFamily="34" charset="0"/>
              <a:buNone/>
              <a:defRPr>
                <a:solidFill>
                  <a:srgbClr val="F2F3EE"/>
                </a:solidFill>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lang="en-US" dirty="0"/>
          </a:p>
          <a:p>
            <a:pPr lvl="1"/>
            <a:endParaRPr dirty="0"/>
          </a:p>
        </p:txBody>
      </p:sp>
      <p:sp>
        <p:nvSpPr>
          <p:cNvPr id="45" name="Google Shape;45;p8"/>
          <p:cNvSpPr>
            <a:spLocks noGrp="1"/>
          </p:cNvSpPr>
          <p:nvPr>
            <p:ph type="pic" idx="2" hasCustomPrompt="1"/>
          </p:nvPr>
        </p:nvSpPr>
        <p:spPr>
          <a:xfrm>
            <a:off x="4043900" y="555600"/>
            <a:ext cx="4023000" cy="3992016"/>
          </a:xfrm>
          <a:prstGeom prst="rect">
            <a:avLst/>
          </a:prstGeom>
          <a:noFill/>
          <a:ln>
            <a:noFill/>
          </a:ln>
        </p:spPr>
        <p:txBody>
          <a:bodyPr/>
          <a:lstStyle>
            <a:lvl1pPr marL="114300" indent="0">
              <a:buFontTx/>
              <a:buNone/>
              <a:defRPr/>
            </a:lvl1pPr>
          </a:lstStyle>
          <a:p>
            <a:r>
              <a:rPr lang="en-US" dirty="0"/>
              <a:t>Click icon to add image</a:t>
            </a:r>
          </a:p>
        </p:txBody>
      </p:sp>
      <p:sp>
        <p:nvSpPr>
          <p:cNvPr id="4" name="Google Shape;59;p11">
            <a:extLst>
              <a:ext uri="{FF2B5EF4-FFF2-40B4-BE49-F238E27FC236}">
                <a16:creationId xmlns:a16="http://schemas.microsoft.com/office/drawing/2014/main" id="{E70D585F-43ED-B5A5-BC77-D5DE04E6A9E7}"/>
              </a:ext>
            </a:extLst>
          </p:cNvPr>
          <p:cNvSpPr txBox="1">
            <a:spLocks noGrp="1"/>
          </p:cNvSpPr>
          <p:nvPr>
            <p:ph type="body" idx="10" hasCustomPrompt="1"/>
          </p:nvPr>
        </p:nvSpPr>
        <p:spPr>
          <a:xfrm>
            <a:off x="4043900"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pic>
        <p:nvPicPr>
          <p:cNvPr id="3" name="Google Shape;41;p7">
            <a:extLst>
              <a:ext uri="{FF2B5EF4-FFF2-40B4-BE49-F238E27FC236}">
                <a16:creationId xmlns:a16="http://schemas.microsoft.com/office/drawing/2014/main" id="{9489B368-CB2F-32E1-9099-332A3AB6DC52}"/>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1909068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with 2 Images" preserve="1" userDrawn="1">
  <p:cSld name="One column text with 2 Images (dark green)">
    <p:bg>
      <p:bgPr>
        <a:solidFill>
          <a:srgbClr val="023027"/>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5856147" y="555600"/>
            <a:ext cx="2568300" cy="755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2733B"/>
              </a:buClr>
              <a:buSzPts val="2400"/>
              <a:buFont typeface="Besley"/>
              <a:buNone/>
              <a:defRPr sz="2400">
                <a:solidFill>
                  <a:srgbClr val="F2F3EE"/>
                </a:solidFill>
                <a:latin typeface="Besley"/>
                <a:ea typeface="Besley"/>
                <a:cs typeface="Besley"/>
                <a:sym typeface="Besley"/>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9" name="Google Shape;49;p9"/>
          <p:cNvSpPr txBox="1">
            <a:spLocks noGrp="1"/>
          </p:cNvSpPr>
          <p:nvPr>
            <p:ph type="body" idx="1"/>
          </p:nvPr>
        </p:nvSpPr>
        <p:spPr>
          <a:xfrm>
            <a:off x="5856147" y="1389600"/>
            <a:ext cx="2568300" cy="3179400"/>
          </a:xfrm>
          <a:prstGeom prst="rect">
            <a:avLst/>
          </a:prstGeom>
        </p:spPr>
        <p:txBody>
          <a:bodyPr spcFirstLastPara="1" wrap="square" lIns="91425" tIns="91425" rIns="91425" bIns="91425" anchor="t" anchorCtr="0">
            <a:normAutofit/>
          </a:bodyPr>
          <a:lstStyle>
            <a:lvl1pPr marL="469900" lvl="0" indent="-342900" rtl="0">
              <a:spcBef>
                <a:spcPts val="0"/>
              </a:spcBef>
              <a:spcAft>
                <a:spcPts val="0"/>
              </a:spcAft>
              <a:buClr>
                <a:srgbClr val="F2F3EE"/>
              </a:buClr>
              <a:buSzPct val="150000"/>
              <a:buFont typeface="Arial" panose="020B0604020202020204" pitchFamily="34" charset="0"/>
              <a:buChar char="•"/>
              <a:defRPr sz="1600">
                <a:solidFill>
                  <a:srgbClr val="F2F3EE"/>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04800" rtl="0">
              <a:spcBef>
                <a:spcPts val="0"/>
              </a:spcBef>
              <a:spcAft>
                <a:spcPts val="0"/>
              </a:spcAft>
              <a:buSzPts val="1200"/>
              <a:buFont typeface="Inter"/>
              <a:buChar char="■"/>
              <a:defRPr sz="1200">
                <a:latin typeface="Inter"/>
                <a:ea typeface="Inter"/>
                <a:cs typeface="Inter"/>
                <a:sym typeface="Inter"/>
              </a:defRPr>
            </a:lvl3pPr>
            <a:lvl4pPr marL="1828800" lvl="3" indent="-304800" rtl="0">
              <a:spcBef>
                <a:spcPts val="0"/>
              </a:spcBef>
              <a:spcAft>
                <a:spcPts val="0"/>
              </a:spcAft>
              <a:buSzPts val="1200"/>
              <a:buFont typeface="Inter"/>
              <a:buChar char="●"/>
              <a:defRPr sz="1200">
                <a:latin typeface="Inter"/>
                <a:ea typeface="Inter"/>
                <a:cs typeface="Inter"/>
                <a:sym typeface="Inter"/>
              </a:defRPr>
            </a:lvl4pPr>
            <a:lvl5pPr marL="2286000" lvl="4" indent="-304800" rtl="0">
              <a:spcBef>
                <a:spcPts val="0"/>
              </a:spcBef>
              <a:spcAft>
                <a:spcPts val="0"/>
              </a:spcAft>
              <a:buSzPts val="1200"/>
              <a:buFont typeface="Inter"/>
              <a:buChar char="○"/>
              <a:defRPr sz="1200">
                <a:latin typeface="Inter"/>
                <a:ea typeface="Inter"/>
                <a:cs typeface="Inter"/>
                <a:sym typeface="Inter"/>
              </a:defRPr>
            </a:lvl5pPr>
            <a:lvl6pPr marL="2743200" lvl="5" indent="-304800" rtl="0">
              <a:spcBef>
                <a:spcPts val="0"/>
              </a:spcBef>
              <a:spcAft>
                <a:spcPts val="0"/>
              </a:spcAft>
              <a:buSzPts val="1200"/>
              <a:buFont typeface="Inter"/>
              <a:buChar char="■"/>
              <a:defRPr sz="1200">
                <a:latin typeface="Inter"/>
                <a:ea typeface="Inter"/>
                <a:cs typeface="Inter"/>
                <a:sym typeface="Inter"/>
              </a:defRPr>
            </a:lvl6pPr>
            <a:lvl7pPr marL="3200400" lvl="6" indent="-304800" rtl="0">
              <a:spcBef>
                <a:spcPts val="0"/>
              </a:spcBef>
              <a:spcAft>
                <a:spcPts val="0"/>
              </a:spcAft>
              <a:buSzPts val="1200"/>
              <a:buFont typeface="Inter"/>
              <a:buChar char="●"/>
              <a:defRPr sz="1200">
                <a:latin typeface="Inter"/>
                <a:ea typeface="Inter"/>
                <a:cs typeface="Inter"/>
                <a:sym typeface="Inter"/>
              </a:defRPr>
            </a:lvl7pPr>
            <a:lvl8pPr marL="3657600" lvl="7" indent="-304800" rtl="0">
              <a:spcBef>
                <a:spcPts val="0"/>
              </a:spcBef>
              <a:spcAft>
                <a:spcPts val="0"/>
              </a:spcAft>
              <a:buSzPts val="1200"/>
              <a:buFont typeface="Inter"/>
              <a:buChar char="○"/>
              <a:defRPr sz="1200">
                <a:latin typeface="Inter"/>
                <a:ea typeface="Inter"/>
                <a:cs typeface="Inter"/>
                <a:sym typeface="Inter"/>
              </a:defRPr>
            </a:lvl8pPr>
            <a:lvl9pPr marL="4114800" lvl="8" indent="-304800" rtl="0">
              <a:spcBef>
                <a:spcPts val="0"/>
              </a:spcBef>
              <a:spcAft>
                <a:spcPts val="0"/>
              </a:spcAft>
              <a:buSzPts val="1200"/>
              <a:buFont typeface="Inter"/>
              <a:buChar char="■"/>
              <a:defRPr sz="1200">
                <a:latin typeface="Inter"/>
                <a:ea typeface="Inter"/>
                <a:cs typeface="Inter"/>
                <a:sym typeface="Inter"/>
              </a:defRPr>
            </a:lvl9pPr>
          </a:lstStyle>
          <a:p>
            <a:endParaRPr dirty="0"/>
          </a:p>
        </p:txBody>
      </p:sp>
      <p:sp>
        <p:nvSpPr>
          <p:cNvPr id="50" name="Google Shape;50;p9"/>
          <p:cNvSpPr>
            <a:spLocks noGrp="1"/>
          </p:cNvSpPr>
          <p:nvPr>
            <p:ph type="pic" idx="2" hasCustomPrompt="1"/>
          </p:nvPr>
        </p:nvSpPr>
        <p:spPr>
          <a:xfrm>
            <a:off x="691197" y="555600"/>
            <a:ext cx="2425500" cy="3992015"/>
          </a:xfrm>
          <a:prstGeom prst="rect">
            <a:avLst/>
          </a:prstGeom>
          <a:noFill/>
          <a:ln>
            <a:noFill/>
          </a:ln>
        </p:spPr>
        <p:txBody>
          <a:bodyPr/>
          <a:lstStyle>
            <a:lvl1pPr marL="114300" indent="0">
              <a:buFontTx/>
              <a:buNone/>
              <a:defRPr lang="en-US" dirty="0" smtClean="0"/>
            </a:lvl1pPr>
          </a:lstStyle>
          <a:p>
            <a:r>
              <a:rPr lang="en-US" dirty="0"/>
              <a:t>Click icon to add image</a:t>
            </a:r>
          </a:p>
        </p:txBody>
      </p:sp>
      <p:sp>
        <p:nvSpPr>
          <p:cNvPr id="4" name="Google Shape;59;p11">
            <a:extLst>
              <a:ext uri="{FF2B5EF4-FFF2-40B4-BE49-F238E27FC236}">
                <a16:creationId xmlns:a16="http://schemas.microsoft.com/office/drawing/2014/main" id="{2DFFE1D0-02C5-3CF9-9BCE-4A191A60A587}"/>
              </a:ext>
            </a:extLst>
          </p:cNvPr>
          <p:cNvSpPr txBox="1">
            <a:spLocks noGrp="1"/>
          </p:cNvSpPr>
          <p:nvPr>
            <p:ph type="body" idx="10" hasCustomPrompt="1"/>
          </p:nvPr>
        </p:nvSpPr>
        <p:spPr>
          <a:xfrm>
            <a:off x="691197" y="4569000"/>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sp>
        <p:nvSpPr>
          <p:cNvPr id="5" name="Google Shape;59;p11">
            <a:extLst>
              <a:ext uri="{FF2B5EF4-FFF2-40B4-BE49-F238E27FC236}">
                <a16:creationId xmlns:a16="http://schemas.microsoft.com/office/drawing/2014/main" id="{F01882AF-1863-1A21-649F-910607F17BF2}"/>
              </a:ext>
            </a:extLst>
          </p:cNvPr>
          <p:cNvSpPr txBox="1">
            <a:spLocks noGrp="1"/>
          </p:cNvSpPr>
          <p:nvPr>
            <p:ph type="body" idx="11" hasCustomPrompt="1"/>
          </p:nvPr>
        </p:nvSpPr>
        <p:spPr>
          <a:xfrm>
            <a:off x="3273672" y="457327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1B22590D-7D7D-BBB0-BAF3-F524E6963255}"/>
              </a:ext>
            </a:extLst>
          </p:cNvPr>
          <p:cNvSpPr>
            <a:spLocks noGrp="1"/>
          </p:cNvSpPr>
          <p:nvPr>
            <p:ph type="pic" idx="12" hasCustomPrompt="1"/>
          </p:nvPr>
        </p:nvSpPr>
        <p:spPr>
          <a:xfrm>
            <a:off x="3273672" y="555600"/>
            <a:ext cx="2425500" cy="3992011"/>
          </a:xfrm>
          <a:prstGeom prst="rect">
            <a:avLst/>
          </a:prstGeom>
          <a:noFill/>
          <a:ln>
            <a:noFill/>
          </a:ln>
        </p:spPr>
        <p:txBody>
          <a:bodyPr/>
          <a:lstStyle>
            <a:lvl1pPr marL="114300" indent="0">
              <a:buFontTx/>
              <a:buNone/>
              <a:defRPr lang="en-US" dirty="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pic>
        <p:nvPicPr>
          <p:cNvPr id="2" name="Google Shape;41;p7">
            <a:extLst>
              <a:ext uri="{FF2B5EF4-FFF2-40B4-BE49-F238E27FC236}">
                <a16:creationId xmlns:a16="http://schemas.microsoft.com/office/drawing/2014/main" id="{2C06D785-7FD5-384A-AE13-CAEBB87E62F8}"/>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109236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Image" preserve="1">
  <p:cSld name="Title slide with Full Image">
    <p:bg>
      <p:bgPr>
        <a:solidFill>
          <a:srgbClr val="F2F3EE"/>
        </a:solidFill>
        <a:effectLst/>
      </p:bgPr>
    </p:bg>
    <p:spTree>
      <p:nvGrpSpPr>
        <p:cNvPr id="1" name="Shape 8"/>
        <p:cNvGrpSpPr/>
        <p:nvPr/>
      </p:nvGrpSpPr>
      <p:grpSpPr>
        <a:xfrm>
          <a:off x="0" y="0"/>
          <a:ext cx="0" cy="0"/>
          <a:chOff x="0" y="0"/>
          <a:chExt cx="0" cy="0"/>
        </a:xfrm>
      </p:grpSpPr>
      <p:sp>
        <p:nvSpPr>
          <p:cNvPr id="11" name="Google Shape;11;p2"/>
          <p:cNvSpPr>
            <a:spLocks noGrp="1"/>
          </p:cNvSpPr>
          <p:nvPr>
            <p:ph type="pic" idx="2" hasCustomPrompt="1"/>
          </p:nvPr>
        </p:nvSpPr>
        <p:spPr>
          <a:xfrm>
            <a:off x="0" y="0"/>
            <a:ext cx="9144000" cy="5143500"/>
          </a:xfrm>
          <a:prstGeom prst="rect">
            <a:avLst/>
          </a:prstGeom>
          <a:noFill/>
          <a:ln>
            <a:noFill/>
          </a:ln>
        </p:spPr>
        <p:txBody>
          <a:bodyPr anchor="b">
            <a:normAutofit/>
          </a:bodyPr>
          <a:lstStyle>
            <a:lvl1pPr marL="114300" indent="0" algn="ctr">
              <a:lnSpc>
                <a:spcPct val="100000"/>
              </a:lnSpc>
              <a:buNone/>
              <a:defRPr sz="1200" b="0">
                <a:solidFill>
                  <a:srgbClr val="023027"/>
                </a:solidFill>
              </a:defRPr>
            </a:lvl1pPr>
          </a:lstStyle>
          <a:p>
            <a:r>
              <a:rPr lang="en-US" dirty="0"/>
              <a:t>Click icon to add image (use images that ae not busy and have blank space for text/logo)</a:t>
            </a:r>
          </a:p>
        </p:txBody>
      </p:sp>
      <p:sp>
        <p:nvSpPr>
          <p:cNvPr id="9" name="Google Shape;9;p2"/>
          <p:cNvSpPr txBox="1">
            <a:spLocks noGrp="1"/>
          </p:cNvSpPr>
          <p:nvPr>
            <p:ph type="ctrTitle"/>
          </p:nvPr>
        </p:nvSpPr>
        <p:spPr>
          <a:xfrm>
            <a:off x="4966854" y="610250"/>
            <a:ext cx="4022539"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F0F3EE"/>
              </a:buClr>
              <a:buSzPts val="3800"/>
              <a:buFont typeface="Besley"/>
              <a:buNone/>
              <a:defRPr sz="3800" b="1">
                <a:solidFill>
                  <a:srgbClr val="023027"/>
                </a:solidFill>
                <a:latin typeface="Besley"/>
                <a:ea typeface="Besley"/>
                <a:cs typeface="Besley"/>
                <a:sym typeface="Besle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4966851" y="2699800"/>
            <a:ext cx="4022539" cy="652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81BB7B"/>
              </a:buClr>
              <a:buSzPts val="2400"/>
              <a:buFont typeface="Inter"/>
              <a:buNone/>
              <a:defRPr sz="2400">
                <a:solidFill>
                  <a:srgbClr val="42743C"/>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3" name="Google Shape;13;p2"/>
          <p:cNvSpPr txBox="1">
            <a:spLocks noGrp="1"/>
          </p:cNvSpPr>
          <p:nvPr>
            <p:ph type="body" idx="3" hasCustomPrompt="1"/>
          </p:nvPr>
        </p:nvSpPr>
        <p:spPr>
          <a:xfrm>
            <a:off x="4966901" y="3352400"/>
            <a:ext cx="4022539" cy="283200"/>
          </a:xfrm>
          <a:prstGeom prst="rect">
            <a:avLst/>
          </a:prstGeom>
        </p:spPr>
        <p:txBody>
          <a:bodyPr spcFirstLastPara="1" wrap="square" lIns="91425" tIns="91425" rIns="91425" bIns="91425" anchor="t" anchorCtr="0">
            <a:normAutofit/>
          </a:bodyPr>
          <a:lstStyle>
            <a:lvl1pPr marL="127000" lvl="0" indent="0" algn="ctr">
              <a:spcBef>
                <a:spcPts val="0"/>
              </a:spcBef>
              <a:spcAft>
                <a:spcPts val="0"/>
              </a:spcAft>
              <a:buClr>
                <a:srgbClr val="F0F3EE"/>
              </a:buClr>
              <a:buSzPts val="1600"/>
              <a:buFontTx/>
              <a:buNone/>
              <a:defRPr sz="1600">
                <a:solidFill>
                  <a:srgbClr val="023027"/>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r>
              <a:rPr lang="en-US" dirty="0"/>
              <a:t>Click to add caption</a:t>
            </a:r>
            <a:endParaRPr dirty="0"/>
          </a:p>
        </p:txBody>
      </p:sp>
      <p:pic>
        <p:nvPicPr>
          <p:cNvPr id="3" name="Google Shape;41;p7">
            <a:extLst>
              <a:ext uri="{FF2B5EF4-FFF2-40B4-BE49-F238E27FC236}">
                <a16:creationId xmlns:a16="http://schemas.microsoft.com/office/drawing/2014/main" id="{82E52B81-5ACF-5BC6-5A80-1286B37B457B}"/>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2374268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ull Image with Caption 1" preserve="1">
  <p:cSld name="Full Image with Caption">
    <p:spTree>
      <p:nvGrpSpPr>
        <p:cNvPr id="1" name="Shape 58"/>
        <p:cNvGrpSpPr/>
        <p:nvPr/>
      </p:nvGrpSpPr>
      <p:grpSpPr>
        <a:xfrm>
          <a:off x="0" y="0"/>
          <a:ext cx="0" cy="0"/>
          <a:chOff x="0" y="0"/>
          <a:chExt cx="0" cy="0"/>
        </a:xfrm>
      </p:grpSpPr>
      <p:sp>
        <p:nvSpPr>
          <p:cNvPr id="59" name="Google Shape;59;p11"/>
          <p:cNvSpPr txBox="1">
            <a:spLocks noGrp="1"/>
          </p:cNvSpPr>
          <p:nvPr>
            <p:ph type="body" idx="1" hasCustomPrompt="1"/>
          </p:nvPr>
        </p:nvSpPr>
        <p:spPr>
          <a:xfrm>
            <a:off x="311700" y="4753582"/>
            <a:ext cx="5998800" cy="389917"/>
          </a:xfrm>
          <a:prstGeom prst="rect">
            <a:avLst/>
          </a:prstGeom>
        </p:spPr>
        <p:txBody>
          <a:bodyPr spcFirstLastPara="1" wrap="square" lIns="91425"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60" name="Google Shape;60;p11"/>
          <p:cNvSpPr>
            <a:spLocks noGrp="1"/>
          </p:cNvSpPr>
          <p:nvPr>
            <p:ph type="pic" idx="2"/>
          </p:nvPr>
        </p:nvSpPr>
        <p:spPr>
          <a:xfrm>
            <a:off x="311700" y="224124"/>
            <a:ext cx="8556900" cy="4503324"/>
          </a:xfrm>
          <a:prstGeom prst="rect">
            <a:avLst/>
          </a:prstGeom>
          <a:noFill/>
          <a:ln>
            <a:noFill/>
          </a:ln>
        </p:spPr>
        <p:txBody>
          <a:bodyPr/>
          <a:lstStyle>
            <a:lvl1pPr marL="114300" indent="0">
              <a:buFontTx/>
              <a:buNone/>
              <a:defRPr/>
            </a:lvl1pPr>
          </a:lstStyle>
          <a:p>
            <a:endParaRPr lang="en-US" dirty="0"/>
          </a:p>
        </p:txBody>
      </p:sp>
      <p:pic>
        <p:nvPicPr>
          <p:cNvPr id="61" name="Google Shape;61;p11"/>
          <p:cNvPicPr preferRelativeResize="0"/>
          <p:nvPr/>
        </p:nvPicPr>
        <p:blipFill>
          <a:blip r:embed="rId2">
            <a:alphaModFix/>
          </a:blip>
          <a:stretch>
            <a:fillRect/>
          </a:stretch>
        </p:blipFill>
        <p:spPr>
          <a:xfrm>
            <a:off x="8729675" y="4809525"/>
            <a:ext cx="321000" cy="240100"/>
          </a:xfrm>
          <a:prstGeom prst="rect">
            <a:avLst/>
          </a:prstGeom>
          <a:noFill/>
          <a:ln>
            <a:noFill/>
          </a:ln>
        </p:spPr>
      </p:pic>
      <p:cxnSp>
        <p:nvCxnSpPr>
          <p:cNvPr id="2" name="Straight Connector 1">
            <a:extLst>
              <a:ext uri="{FF2B5EF4-FFF2-40B4-BE49-F238E27FC236}">
                <a16:creationId xmlns:a16="http://schemas.microsoft.com/office/drawing/2014/main" id="{92CE7441-E05D-EBFA-F75F-73C4EBFCB6F8}"/>
              </a:ext>
            </a:extLst>
          </p:cNvPr>
          <p:cNvCxnSpPr/>
          <p:nvPr userDrawn="1"/>
        </p:nvCxnSpPr>
        <p:spPr>
          <a:xfrm>
            <a:off x="311700" y="4753582"/>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906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ull Image with Caption 1" preserve="1">
  <p:cSld name="Full Image with Caption (dark green)">
    <p:bg>
      <p:bgPr>
        <a:solidFill>
          <a:srgbClr val="023027"/>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body" idx="1" hasCustomPrompt="1"/>
          </p:nvPr>
        </p:nvSpPr>
        <p:spPr>
          <a:xfrm>
            <a:off x="311700" y="4753582"/>
            <a:ext cx="5998800" cy="389917"/>
          </a:xfrm>
          <a:prstGeom prst="rect">
            <a:avLst/>
          </a:prstGeom>
        </p:spPr>
        <p:txBody>
          <a:bodyPr spcFirstLastPara="1" wrap="square" lIns="91425"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sp>
        <p:nvSpPr>
          <p:cNvPr id="60" name="Google Shape;60;p11"/>
          <p:cNvSpPr>
            <a:spLocks noGrp="1"/>
          </p:cNvSpPr>
          <p:nvPr>
            <p:ph type="pic" idx="2"/>
          </p:nvPr>
        </p:nvSpPr>
        <p:spPr>
          <a:xfrm>
            <a:off x="311700" y="224124"/>
            <a:ext cx="8556900" cy="4497228"/>
          </a:xfrm>
          <a:prstGeom prst="rect">
            <a:avLst/>
          </a:prstGeom>
          <a:noFill/>
          <a:ln>
            <a:noFill/>
          </a:ln>
        </p:spPr>
        <p:txBody>
          <a:bodyPr/>
          <a:lstStyle>
            <a:lvl1pPr marL="114300" indent="0">
              <a:buFontTx/>
              <a:buNone/>
              <a:defRPr/>
            </a:lvl1pPr>
          </a:lstStyle>
          <a:p>
            <a:endParaRPr lang="en-US" dirty="0"/>
          </a:p>
        </p:txBody>
      </p:sp>
      <p:pic>
        <p:nvPicPr>
          <p:cNvPr id="3" name="Google Shape;41;p7">
            <a:extLst>
              <a:ext uri="{FF2B5EF4-FFF2-40B4-BE49-F238E27FC236}">
                <a16:creationId xmlns:a16="http://schemas.microsoft.com/office/drawing/2014/main" id="{E0A2D143-23D0-43F8-03DA-281F5C715D29}"/>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3643626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1" preserve="1">
  <p:cSld name="Blank green patter">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a:alphaModFix/>
          </a:blip>
          <a:srcRect l="79168" t="-441" r="3336"/>
          <a:stretch/>
        </p:blipFill>
        <p:spPr>
          <a:xfrm>
            <a:off x="8243700" y="-22775"/>
            <a:ext cx="900301" cy="5166275"/>
          </a:xfrm>
          <a:prstGeom prst="rect">
            <a:avLst/>
          </a:prstGeom>
          <a:noFill/>
          <a:ln>
            <a:noFill/>
          </a:ln>
        </p:spPr>
      </p:pic>
      <p:pic>
        <p:nvPicPr>
          <p:cNvPr id="2" name="Google Shape;41;p7">
            <a:extLst>
              <a:ext uri="{FF2B5EF4-FFF2-40B4-BE49-F238E27FC236}">
                <a16:creationId xmlns:a16="http://schemas.microsoft.com/office/drawing/2014/main" id="{ED576112-B196-3D9B-527B-746F1FC7E8EC}"/>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3151015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reserve="1">
  <p:cSld name="Blank blue pattern">
    <p:spTree>
      <p:nvGrpSpPr>
        <p:cNvPr id="1" name="Shape 64"/>
        <p:cNvGrpSpPr/>
        <p:nvPr/>
      </p:nvGrpSpPr>
      <p:grpSpPr>
        <a:xfrm>
          <a:off x="0" y="0"/>
          <a:ext cx="0" cy="0"/>
          <a:chOff x="0" y="0"/>
          <a:chExt cx="0" cy="0"/>
        </a:xfrm>
      </p:grpSpPr>
      <p:pic>
        <p:nvPicPr>
          <p:cNvPr id="2" name="Google Shape;27;p4">
            <a:extLst>
              <a:ext uri="{FF2B5EF4-FFF2-40B4-BE49-F238E27FC236}">
                <a16:creationId xmlns:a16="http://schemas.microsoft.com/office/drawing/2014/main" id="{9F49E149-EB1F-4B93-70A7-952C40247206}"/>
              </a:ext>
            </a:extLst>
          </p:cNvPr>
          <p:cNvPicPr preferRelativeResize="0"/>
          <p:nvPr userDrawn="1"/>
        </p:nvPicPr>
        <p:blipFill>
          <a:blip r:embed="rId2"/>
          <a:srcRect l="41291" r="41291"/>
          <a:stretch/>
        </p:blipFill>
        <p:spPr>
          <a:xfrm>
            <a:off x="8243700" y="-22775"/>
            <a:ext cx="900301" cy="5166275"/>
          </a:xfrm>
          <a:prstGeom prst="rect">
            <a:avLst/>
          </a:prstGeom>
          <a:noFill/>
          <a:ln>
            <a:noFill/>
          </a:ln>
        </p:spPr>
      </p:pic>
      <p:pic>
        <p:nvPicPr>
          <p:cNvPr id="3" name="Google Shape;41;p7">
            <a:extLst>
              <a:ext uri="{FF2B5EF4-FFF2-40B4-BE49-F238E27FC236}">
                <a16:creationId xmlns:a16="http://schemas.microsoft.com/office/drawing/2014/main" id="{35F55245-AF18-1D58-8606-405C3BB6ABFA}"/>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781375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preserve="1">
  <p:cSld name="Blank brown pattern">
    <p:spTree>
      <p:nvGrpSpPr>
        <p:cNvPr id="1" name="Shape 64"/>
        <p:cNvGrpSpPr/>
        <p:nvPr/>
      </p:nvGrpSpPr>
      <p:grpSpPr>
        <a:xfrm>
          <a:off x="0" y="0"/>
          <a:ext cx="0" cy="0"/>
          <a:chOff x="0" y="0"/>
          <a:chExt cx="0" cy="0"/>
        </a:xfrm>
      </p:grpSpPr>
      <p:pic>
        <p:nvPicPr>
          <p:cNvPr id="2" name="Google Shape;27;p4">
            <a:extLst>
              <a:ext uri="{FF2B5EF4-FFF2-40B4-BE49-F238E27FC236}">
                <a16:creationId xmlns:a16="http://schemas.microsoft.com/office/drawing/2014/main" id="{D65C4234-DE7B-6874-3C20-8DF1BFB481D4}"/>
              </a:ext>
            </a:extLst>
          </p:cNvPr>
          <p:cNvPicPr preferRelativeResize="0"/>
          <p:nvPr userDrawn="1"/>
        </p:nvPicPr>
        <p:blipFill>
          <a:blip r:embed="rId2"/>
          <a:srcRect l="41287" r="41287"/>
          <a:stretch/>
        </p:blipFill>
        <p:spPr>
          <a:xfrm>
            <a:off x="8243700" y="-22775"/>
            <a:ext cx="900301" cy="5166275"/>
          </a:xfrm>
          <a:prstGeom prst="rect">
            <a:avLst/>
          </a:prstGeom>
          <a:noFill/>
          <a:ln>
            <a:noFill/>
          </a:ln>
        </p:spPr>
      </p:pic>
      <p:pic>
        <p:nvPicPr>
          <p:cNvPr id="3" name="Google Shape;41;p7">
            <a:extLst>
              <a:ext uri="{FF2B5EF4-FFF2-40B4-BE49-F238E27FC236}">
                <a16:creationId xmlns:a16="http://schemas.microsoft.com/office/drawing/2014/main" id="{1C8F9C0F-9F09-8429-78D2-9D13AE394564}"/>
              </a:ext>
            </a:extLst>
          </p:cNvPr>
          <p:cNvPicPr preferRelativeResize="0"/>
          <p:nvPr userDrawn="1"/>
        </p:nvPicPr>
        <p:blipFill>
          <a:blip r:embed="rId3">
            <a:alphaModFix/>
          </a:blip>
          <a:stretch>
            <a:fillRect/>
          </a:stretch>
        </p:blipFill>
        <p:spPr>
          <a:xfrm>
            <a:off x="73355" y="4818669"/>
            <a:ext cx="321000" cy="240100"/>
          </a:xfrm>
          <a:prstGeom prst="rect">
            <a:avLst/>
          </a:prstGeom>
          <a:noFill/>
          <a:ln>
            <a:noFill/>
          </a:ln>
        </p:spPr>
      </p:pic>
    </p:spTree>
    <p:extLst>
      <p:ext uri="{BB962C8B-B14F-4D97-AF65-F5344CB8AC3E}">
        <p14:creationId xmlns:p14="http://schemas.microsoft.com/office/powerpoint/2010/main" val="2067685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Blank ">
    <p:spTree>
      <p:nvGrpSpPr>
        <p:cNvPr id="1" name="Shape 62"/>
        <p:cNvGrpSpPr/>
        <p:nvPr/>
      </p:nvGrpSpPr>
      <p:grpSpPr>
        <a:xfrm>
          <a:off x="0" y="0"/>
          <a:ext cx="0" cy="0"/>
          <a:chOff x="0" y="0"/>
          <a:chExt cx="0" cy="0"/>
        </a:xfrm>
      </p:grpSpPr>
      <p:pic>
        <p:nvPicPr>
          <p:cNvPr id="63" name="Google Shape;63;p12"/>
          <p:cNvPicPr preferRelativeResize="0"/>
          <p:nvPr/>
        </p:nvPicPr>
        <p:blipFill>
          <a:blip r:embed="rId2">
            <a:alphaModFix/>
          </a:blip>
          <a:stretch>
            <a:fillRect/>
          </a:stretch>
        </p:blipFill>
        <p:spPr>
          <a:xfrm>
            <a:off x="8729675" y="4809525"/>
            <a:ext cx="321000" cy="240100"/>
          </a:xfrm>
          <a:prstGeom prst="rect">
            <a:avLst/>
          </a:prstGeom>
          <a:noFill/>
          <a:ln>
            <a:noFill/>
          </a:ln>
        </p:spPr>
      </p:pic>
    </p:spTree>
    <p:extLst>
      <p:ext uri="{BB962C8B-B14F-4D97-AF65-F5344CB8AC3E}">
        <p14:creationId xmlns:p14="http://schemas.microsoft.com/office/powerpoint/2010/main" val="2106864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Blank (dark green)">
    <p:bg>
      <p:bgPr>
        <a:solidFill>
          <a:srgbClr val="023027"/>
        </a:solidFill>
        <a:effectLst/>
      </p:bgPr>
    </p:bg>
    <p:spTree>
      <p:nvGrpSpPr>
        <p:cNvPr id="1" name="Shape 62"/>
        <p:cNvGrpSpPr/>
        <p:nvPr/>
      </p:nvGrpSpPr>
      <p:grpSpPr>
        <a:xfrm>
          <a:off x="0" y="0"/>
          <a:ext cx="0" cy="0"/>
          <a:chOff x="0" y="0"/>
          <a:chExt cx="0" cy="0"/>
        </a:xfrm>
      </p:grpSpPr>
      <p:pic>
        <p:nvPicPr>
          <p:cNvPr id="2" name="Google Shape;41;p7">
            <a:extLst>
              <a:ext uri="{FF2B5EF4-FFF2-40B4-BE49-F238E27FC236}">
                <a16:creationId xmlns:a16="http://schemas.microsoft.com/office/drawing/2014/main" id="{58D1B32D-EFDF-CB3F-FF83-422D132DE976}"/>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33486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1" preserve="1" userDrawn="1">
  <p:cSld name="End Info Slide">
    <p:bg>
      <p:bgPr>
        <a:solidFill>
          <a:srgbClr val="023027"/>
        </a:solidFill>
        <a:effectLst/>
      </p:bgPr>
    </p:bg>
    <p:spTree>
      <p:nvGrpSpPr>
        <p:cNvPr id="1" name="Shape 66"/>
        <p:cNvGrpSpPr/>
        <p:nvPr/>
      </p:nvGrpSpPr>
      <p:grpSpPr>
        <a:xfrm>
          <a:off x="0" y="0"/>
          <a:ext cx="0" cy="0"/>
          <a:chOff x="0" y="0"/>
          <a:chExt cx="0" cy="0"/>
        </a:xfrm>
      </p:grpSpPr>
      <p:pic>
        <p:nvPicPr>
          <p:cNvPr id="67" name="Google Shape;67;p14"/>
          <p:cNvPicPr preferRelativeResize="0"/>
          <p:nvPr/>
        </p:nvPicPr>
        <p:blipFill>
          <a:blip r:embed="rId2"/>
          <a:srcRect/>
          <a:stretch/>
        </p:blipFill>
        <p:spPr>
          <a:xfrm>
            <a:off x="3168617" y="3945298"/>
            <a:ext cx="2477471" cy="792601"/>
          </a:xfrm>
          <a:prstGeom prst="rect">
            <a:avLst/>
          </a:prstGeom>
          <a:noFill/>
          <a:ln>
            <a:noFill/>
          </a:ln>
        </p:spPr>
      </p:pic>
      <p:sp>
        <p:nvSpPr>
          <p:cNvPr id="68" name="Google Shape;68;p14"/>
          <p:cNvSpPr txBox="1"/>
          <p:nvPr/>
        </p:nvSpPr>
        <p:spPr>
          <a:xfrm>
            <a:off x="2384700" y="4668425"/>
            <a:ext cx="4374600" cy="3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solidFill>
                  <a:srgbClr val="42733B"/>
                </a:solidFill>
                <a:latin typeface="Inter"/>
                <a:ea typeface="Inter"/>
                <a:cs typeface="Inter"/>
                <a:sym typeface="Inter"/>
              </a:rPr>
              <a:t>abcbirds.org</a:t>
            </a:r>
            <a:endParaRPr sz="1400" dirty="0">
              <a:solidFill>
                <a:srgbClr val="42733B"/>
              </a:solidFill>
              <a:latin typeface="Inter"/>
              <a:ea typeface="Inter"/>
              <a:cs typeface="Inter"/>
              <a:sym typeface="Inter"/>
            </a:endParaRPr>
          </a:p>
        </p:txBody>
      </p:sp>
      <p:sp>
        <p:nvSpPr>
          <p:cNvPr id="3" name="Google Shape;39;p7">
            <a:extLst>
              <a:ext uri="{FF2B5EF4-FFF2-40B4-BE49-F238E27FC236}">
                <a16:creationId xmlns:a16="http://schemas.microsoft.com/office/drawing/2014/main" id="{D2FADAF3-C372-3AAD-E193-7C5C9031F3CF}"/>
              </a:ext>
            </a:extLst>
          </p:cNvPr>
          <p:cNvSpPr txBox="1">
            <a:spLocks noGrp="1"/>
          </p:cNvSpPr>
          <p:nvPr>
            <p:ph type="subTitle" idx="1" hasCustomPrompt="1"/>
          </p:nvPr>
        </p:nvSpPr>
        <p:spPr>
          <a:xfrm>
            <a:off x="2538478" y="1298203"/>
            <a:ext cx="4124400" cy="1051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Besley SemiBold"/>
              <a:buNone/>
              <a:defRPr sz="2800">
                <a:solidFill>
                  <a:srgbClr val="F2F3EE"/>
                </a:solidFill>
                <a:latin typeface="Besley SemiBold"/>
                <a:ea typeface="Besley SemiBold"/>
                <a:cs typeface="Besley SemiBold"/>
                <a:sym typeface="Besley SemiBold"/>
              </a:defRPr>
            </a:lvl1pPr>
            <a:lvl2pPr lvl="1" algn="ctr" rtl="0">
              <a:spcBef>
                <a:spcPts val="0"/>
              </a:spcBef>
              <a:spcAft>
                <a:spcPts val="0"/>
              </a:spcAft>
              <a:buSzPts val="2800"/>
              <a:buFont typeface="Besley SemiBold"/>
              <a:buNone/>
              <a:defRPr sz="2800">
                <a:latin typeface="Besley SemiBold"/>
                <a:ea typeface="Besley SemiBold"/>
                <a:cs typeface="Besley SemiBold"/>
                <a:sym typeface="Besley SemiBold"/>
              </a:defRPr>
            </a:lvl2pPr>
            <a:lvl3pPr lvl="2" algn="ctr" rtl="0">
              <a:spcBef>
                <a:spcPts val="0"/>
              </a:spcBef>
              <a:spcAft>
                <a:spcPts val="0"/>
              </a:spcAft>
              <a:buSzPts val="2800"/>
              <a:buFont typeface="Besley SemiBold"/>
              <a:buNone/>
              <a:defRPr sz="2800">
                <a:latin typeface="Besley SemiBold"/>
                <a:ea typeface="Besley SemiBold"/>
                <a:cs typeface="Besley SemiBold"/>
                <a:sym typeface="Besley SemiBold"/>
              </a:defRPr>
            </a:lvl3pPr>
            <a:lvl4pPr lvl="3" algn="ctr" rtl="0">
              <a:spcBef>
                <a:spcPts val="0"/>
              </a:spcBef>
              <a:spcAft>
                <a:spcPts val="0"/>
              </a:spcAft>
              <a:buSzPts val="2800"/>
              <a:buFont typeface="Besley SemiBold"/>
              <a:buNone/>
              <a:defRPr sz="2800">
                <a:latin typeface="Besley SemiBold"/>
                <a:ea typeface="Besley SemiBold"/>
                <a:cs typeface="Besley SemiBold"/>
                <a:sym typeface="Besley SemiBold"/>
              </a:defRPr>
            </a:lvl4pPr>
            <a:lvl5pPr lvl="4" algn="ctr" rtl="0">
              <a:spcBef>
                <a:spcPts val="0"/>
              </a:spcBef>
              <a:spcAft>
                <a:spcPts val="0"/>
              </a:spcAft>
              <a:buSzPts val="2800"/>
              <a:buFont typeface="Besley SemiBold"/>
              <a:buNone/>
              <a:defRPr sz="2800">
                <a:latin typeface="Besley SemiBold"/>
                <a:ea typeface="Besley SemiBold"/>
                <a:cs typeface="Besley SemiBold"/>
                <a:sym typeface="Besley SemiBold"/>
              </a:defRPr>
            </a:lvl5pPr>
            <a:lvl6pPr lvl="5" algn="ctr" rtl="0">
              <a:spcBef>
                <a:spcPts val="0"/>
              </a:spcBef>
              <a:spcAft>
                <a:spcPts val="0"/>
              </a:spcAft>
              <a:buSzPts val="2800"/>
              <a:buFont typeface="Besley SemiBold"/>
              <a:buNone/>
              <a:defRPr sz="2800">
                <a:latin typeface="Besley SemiBold"/>
                <a:ea typeface="Besley SemiBold"/>
                <a:cs typeface="Besley SemiBold"/>
                <a:sym typeface="Besley SemiBold"/>
              </a:defRPr>
            </a:lvl6pPr>
            <a:lvl7pPr lvl="6" algn="ctr" rtl="0">
              <a:spcBef>
                <a:spcPts val="0"/>
              </a:spcBef>
              <a:spcAft>
                <a:spcPts val="0"/>
              </a:spcAft>
              <a:buSzPts val="2800"/>
              <a:buFont typeface="Besley SemiBold"/>
              <a:buNone/>
              <a:defRPr sz="2800">
                <a:latin typeface="Besley SemiBold"/>
                <a:ea typeface="Besley SemiBold"/>
                <a:cs typeface="Besley SemiBold"/>
                <a:sym typeface="Besley SemiBold"/>
              </a:defRPr>
            </a:lvl7pPr>
            <a:lvl8pPr lvl="7" algn="ctr" rtl="0">
              <a:spcBef>
                <a:spcPts val="0"/>
              </a:spcBef>
              <a:spcAft>
                <a:spcPts val="0"/>
              </a:spcAft>
              <a:buSzPts val="2800"/>
              <a:buFont typeface="Besley SemiBold"/>
              <a:buNone/>
              <a:defRPr sz="2800">
                <a:latin typeface="Besley SemiBold"/>
                <a:ea typeface="Besley SemiBold"/>
                <a:cs typeface="Besley SemiBold"/>
                <a:sym typeface="Besley SemiBold"/>
              </a:defRPr>
            </a:lvl8pPr>
            <a:lvl9pPr lvl="8" algn="ctr" rtl="0">
              <a:spcBef>
                <a:spcPts val="0"/>
              </a:spcBef>
              <a:spcAft>
                <a:spcPts val="0"/>
              </a:spcAft>
              <a:buSzPts val="2800"/>
              <a:buFont typeface="Besley SemiBold"/>
              <a:buNone/>
              <a:defRPr sz="2800">
                <a:latin typeface="Besley SemiBold"/>
                <a:ea typeface="Besley SemiBold"/>
                <a:cs typeface="Besley SemiBold"/>
                <a:sym typeface="Besley SemiBold"/>
              </a:defRPr>
            </a:lvl9pPr>
          </a:lstStyle>
          <a:p>
            <a:pPr marL="457200" marR="0" lvl="0" indent="-342900" algn="ctr" defTabSz="914400" rtl="0" eaLnBrk="1" fontAlgn="auto" latinLnBrk="0" hangingPunct="1">
              <a:lnSpc>
                <a:spcPct val="115000"/>
              </a:lnSpc>
              <a:spcBef>
                <a:spcPts val="0"/>
              </a:spcBef>
              <a:spcAft>
                <a:spcPts val="0"/>
              </a:spcAft>
              <a:buClr>
                <a:srgbClr val="003027"/>
              </a:buClr>
              <a:buSzPts val="2800"/>
              <a:buFont typeface="Besley SemiBold"/>
              <a:buNone/>
              <a:tabLst/>
              <a:defRPr/>
            </a:pPr>
            <a:r>
              <a:rPr lang="en-US" dirty="0"/>
              <a:t>Click to add title</a:t>
            </a:r>
          </a:p>
        </p:txBody>
      </p:sp>
      <p:sp>
        <p:nvSpPr>
          <p:cNvPr id="4" name="Google Shape;40;p7">
            <a:extLst>
              <a:ext uri="{FF2B5EF4-FFF2-40B4-BE49-F238E27FC236}">
                <a16:creationId xmlns:a16="http://schemas.microsoft.com/office/drawing/2014/main" id="{6B1C84C9-964B-749E-46C8-8730C01A08F2}"/>
              </a:ext>
            </a:extLst>
          </p:cNvPr>
          <p:cNvSpPr txBox="1">
            <a:spLocks noGrp="1"/>
          </p:cNvSpPr>
          <p:nvPr>
            <p:ph type="body" idx="3" hasCustomPrompt="1"/>
          </p:nvPr>
        </p:nvSpPr>
        <p:spPr>
          <a:xfrm>
            <a:off x="2538278" y="2418253"/>
            <a:ext cx="4124400" cy="637200"/>
          </a:xfrm>
          <a:prstGeom prst="rect">
            <a:avLst/>
          </a:prstGeom>
        </p:spPr>
        <p:txBody>
          <a:bodyPr spcFirstLastPara="1" wrap="square" lIns="91425" tIns="91425" rIns="91425" bIns="91425" anchor="t" anchorCtr="0">
            <a:normAutofit/>
          </a:bodyPr>
          <a:lstStyle>
            <a:lvl1pPr marL="101600" lvl="0" indent="0" algn="ctr" rtl="0">
              <a:spcBef>
                <a:spcPts val="0"/>
              </a:spcBef>
              <a:spcAft>
                <a:spcPts val="0"/>
              </a:spcAft>
              <a:buClr>
                <a:srgbClr val="42733B"/>
              </a:buClr>
              <a:buSzPts val="2000"/>
              <a:buFontTx/>
              <a:buNone/>
              <a:defRPr sz="2000">
                <a:solidFill>
                  <a:srgbClr val="42743C"/>
                </a:solidFill>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pPr marL="101600" marR="0" lvl="0" indent="0" algn="ctr" defTabSz="914400" rtl="0" eaLnBrk="1" fontAlgn="auto" latinLnBrk="0" hangingPunct="1">
              <a:lnSpc>
                <a:spcPct val="115000"/>
              </a:lnSpc>
              <a:spcBef>
                <a:spcPts val="0"/>
              </a:spcBef>
              <a:spcAft>
                <a:spcPts val="0"/>
              </a:spcAft>
              <a:buClr>
                <a:srgbClr val="42733B"/>
              </a:buClr>
              <a:buSzPts val="2000"/>
              <a:buFontTx/>
              <a:buNone/>
              <a:tabLst/>
              <a:defRPr/>
            </a:pPr>
            <a:r>
              <a:rPr lang="en-US" dirty="0"/>
              <a:t>Click to add text</a:t>
            </a:r>
            <a:endParaRPr dirty="0"/>
          </a:p>
        </p:txBody>
      </p:sp>
    </p:spTree>
    <p:extLst>
      <p:ext uri="{BB962C8B-B14F-4D97-AF65-F5344CB8AC3E}">
        <p14:creationId xmlns:p14="http://schemas.microsoft.com/office/powerpoint/2010/main" val="1590532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and logo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u="sng">
                <a:solidFill>
                  <a:schemeClr val="bg1"/>
                </a:solidFill>
              </a:defRPr>
            </a:lvl1pPr>
          </a:lstStyle>
          <a:p>
            <a:r>
              <a:rPr lang="en-US" dirty="0"/>
              <a:t>Click to edit title</a:t>
            </a:r>
          </a:p>
        </p:txBody>
      </p:sp>
    </p:spTree>
    <p:extLst>
      <p:ext uri="{BB962C8B-B14F-4D97-AF65-F5344CB8AC3E}">
        <p14:creationId xmlns:p14="http://schemas.microsoft.com/office/powerpoint/2010/main" val="93091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lumns of content">
    <p:bg>
      <p:bgPr>
        <a:solidFill>
          <a:srgbClr val="121C56"/>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026780"/>
          </a:xfrm>
        </p:spPr>
        <p:txBody>
          <a:bodyPr/>
          <a:lstStyle>
            <a:lvl1pPr marL="171450" indent="-171450">
              <a:buFont typeface="Wingdings" panose="05000000000000000000" pitchFamily="2" charset="2"/>
              <a:buChar char="§"/>
              <a:defRPr>
                <a:solidFill>
                  <a:schemeClr val="bg1"/>
                </a:solidFill>
              </a:defRPr>
            </a:lvl1pPr>
            <a:lvl2pPr marL="514350" indent="-171450">
              <a:buFont typeface="Wingdings" panose="05000000000000000000" pitchFamily="2" charset="2"/>
              <a:buChar char="§"/>
              <a:defRPr>
                <a:solidFill>
                  <a:schemeClr val="bg1"/>
                </a:solidFill>
              </a:defRPr>
            </a:lvl2pPr>
            <a:lvl3pPr marL="857250" indent="-171450">
              <a:buFont typeface="Wingdings" panose="05000000000000000000" pitchFamily="2" charset="2"/>
              <a:buChar char="§"/>
              <a:defRPr>
                <a:solidFill>
                  <a:schemeClr val="bg1"/>
                </a:solidFill>
              </a:defRPr>
            </a:lvl3pPr>
            <a:lvl4pPr marL="1200150" indent="-171450">
              <a:buFont typeface="Wingdings" panose="05000000000000000000" pitchFamily="2" charset="2"/>
              <a:buChar char="§"/>
              <a:defRPr>
                <a:solidFill>
                  <a:schemeClr val="bg1"/>
                </a:solidFill>
              </a:defRPr>
            </a:lvl4pPr>
            <a:lvl5pPr marL="1543050" indent="-171450">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026780"/>
          </a:xfrm>
        </p:spPr>
        <p:txBody>
          <a:bodyPr/>
          <a:lstStyle>
            <a:lvl1pPr marL="171450" indent="-171450">
              <a:buFont typeface="Wingdings" panose="05000000000000000000" pitchFamily="2" charset="2"/>
              <a:buChar char="§"/>
              <a:defRPr>
                <a:solidFill>
                  <a:schemeClr val="bg1"/>
                </a:solidFill>
              </a:defRPr>
            </a:lvl1pPr>
            <a:lvl2pPr marL="514350" indent="-171450">
              <a:buFont typeface="Wingdings" panose="05000000000000000000" pitchFamily="2" charset="2"/>
              <a:buChar char="§"/>
              <a:defRPr>
                <a:solidFill>
                  <a:schemeClr val="bg1"/>
                </a:solidFill>
              </a:defRPr>
            </a:lvl2pPr>
            <a:lvl3pPr marL="857250" indent="-171450">
              <a:buFont typeface="Wingdings" panose="05000000000000000000" pitchFamily="2" charset="2"/>
              <a:buChar char="§"/>
              <a:defRPr>
                <a:solidFill>
                  <a:schemeClr val="bg1"/>
                </a:solidFill>
              </a:defRPr>
            </a:lvl3pPr>
            <a:lvl4pPr marL="1200150" indent="-171450">
              <a:buFont typeface="Wingdings" panose="05000000000000000000" pitchFamily="2" charset="2"/>
              <a:buChar char="§"/>
              <a:defRPr>
                <a:solidFill>
                  <a:schemeClr val="bg1"/>
                </a:solidFill>
              </a:defRPr>
            </a:lvl4pPr>
            <a:lvl5pPr marL="1543050" indent="-171450">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497202"/>
            <a:ext cx="9144000" cy="34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title" hasCustomPrompt="1"/>
          </p:nvPr>
        </p:nvSpPr>
        <p:spPr>
          <a:xfrm>
            <a:off x="628650" y="108745"/>
            <a:ext cx="7886700" cy="994172"/>
          </a:xfrm>
        </p:spPr>
        <p:txBody>
          <a:bodyPr/>
          <a:lstStyle>
            <a:lvl1pPr>
              <a:defRPr baseline="0">
                <a:solidFill>
                  <a:schemeClr val="bg1"/>
                </a:solidFill>
              </a:defRPr>
            </a:lvl1pPr>
          </a:lstStyle>
          <a:p>
            <a:r>
              <a:rPr lang="en-US" dirty="0"/>
              <a:t>Slide with two columns of content</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56519" y="4597151"/>
            <a:ext cx="1705967" cy="434311"/>
          </a:xfrm>
          <a:prstGeom prst="rect">
            <a:avLst/>
          </a:prstGeom>
        </p:spPr>
      </p:pic>
      <p:grpSp>
        <p:nvGrpSpPr>
          <p:cNvPr id="8" name="Group 7"/>
          <p:cNvGrpSpPr/>
          <p:nvPr userDrawn="1"/>
        </p:nvGrpSpPr>
        <p:grpSpPr>
          <a:xfrm>
            <a:off x="0" y="1102666"/>
            <a:ext cx="9144000" cy="62589"/>
            <a:chOff x="0" y="230269"/>
            <a:chExt cx="9144000" cy="83452"/>
          </a:xfrm>
        </p:grpSpPr>
        <p:sp>
          <p:nvSpPr>
            <p:cNvPr id="10" name="Rectangle 9"/>
            <p:cNvSpPr/>
            <p:nvPr userDrawn="1"/>
          </p:nvSpPr>
          <p:spPr>
            <a:xfrm>
              <a:off x="0" y="272158"/>
              <a:ext cx="9144000" cy="41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0" y="230269"/>
              <a:ext cx="9144000" cy="41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71637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 Title with Image" preserve="1" userDrawn="1">
  <p:cSld name="Section header">
    <p:spTree>
      <p:nvGrpSpPr>
        <p:cNvPr id="1" name="Shape 37"/>
        <p:cNvGrpSpPr/>
        <p:nvPr/>
      </p:nvGrpSpPr>
      <p:grpSpPr>
        <a:xfrm>
          <a:off x="0" y="0"/>
          <a:ext cx="0" cy="0"/>
          <a:chOff x="0" y="0"/>
          <a:chExt cx="0" cy="0"/>
        </a:xfrm>
      </p:grpSpPr>
      <p:sp>
        <p:nvSpPr>
          <p:cNvPr id="39" name="Google Shape;39;p7"/>
          <p:cNvSpPr txBox="1">
            <a:spLocks noGrp="1"/>
          </p:cNvSpPr>
          <p:nvPr>
            <p:ph type="subTitle" idx="1" hasCustomPrompt="1"/>
          </p:nvPr>
        </p:nvSpPr>
        <p:spPr>
          <a:xfrm>
            <a:off x="4638550" y="1740163"/>
            <a:ext cx="4124400" cy="1051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Besley SemiBold"/>
              <a:buNone/>
              <a:defRPr sz="2800">
                <a:latin typeface="Besley SemiBold"/>
                <a:ea typeface="Besley SemiBold"/>
                <a:cs typeface="Besley SemiBold"/>
                <a:sym typeface="Besley SemiBold"/>
              </a:defRPr>
            </a:lvl1pPr>
            <a:lvl2pPr lvl="1" algn="ctr" rtl="0">
              <a:spcBef>
                <a:spcPts val="0"/>
              </a:spcBef>
              <a:spcAft>
                <a:spcPts val="0"/>
              </a:spcAft>
              <a:buSzPts val="2800"/>
              <a:buFont typeface="Besley SemiBold"/>
              <a:buNone/>
              <a:defRPr sz="2800">
                <a:latin typeface="Besley SemiBold"/>
                <a:ea typeface="Besley SemiBold"/>
                <a:cs typeface="Besley SemiBold"/>
                <a:sym typeface="Besley SemiBold"/>
              </a:defRPr>
            </a:lvl2pPr>
            <a:lvl3pPr lvl="2" algn="ctr" rtl="0">
              <a:spcBef>
                <a:spcPts val="0"/>
              </a:spcBef>
              <a:spcAft>
                <a:spcPts val="0"/>
              </a:spcAft>
              <a:buSzPts val="2800"/>
              <a:buFont typeface="Besley SemiBold"/>
              <a:buNone/>
              <a:defRPr sz="2800">
                <a:latin typeface="Besley SemiBold"/>
                <a:ea typeface="Besley SemiBold"/>
                <a:cs typeface="Besley SemiBold"/>
                <a:sym typeface="Besley SemiBold"/>
              </a:defRPr>
            </a:lvl3pPr>
            <a:lvl4pPr lvl="3" algn="ctr" rtl="0">
              <a:spcBef>
                <a:spcPts val="0"/>
              </a:spcBef>
              <a:spcAft>
                <a:spcPts val="0"/>
              </a:spcAft>
              <a:buSzPts val="2800"/>
              <a:buFont typeface="Besley SemiBold"/>
              <a:buNone/>
              <a:defRPr sz="2800">
                <a:latin typeface="Besley SemiBold"/>
                <a:ea typeface="Besley SemiBold"/>
                <a:cs typeface="Besley SemiBold"/>
                <a:sym typeface="Besley SemiBold"/>
              </a:defRPr>
            </a:lvl4pPr>
            <a:lvl5pPr lvl="4" algn="ctr" rtl="0">
              <a:spcBef>
                <a:spcPts val="0"/>
              </a:spcBef>
              <a:spcAft>
                <a:spcPts val="0"/>
              </a:spcAft>
              <a:buSzPts val="2800"/>
              <a:buFont typeface="Besley SemiBold"/>
              <a:buNone/>
              <a:defRPr sz="2800">
                <a:latin typeface="Besley SemiBold"/>
                <a:ea typeface="Besley SemiBold"/>
                <a:cs typeface="Besley SemiBold"/>
                <a:sym typeface="Besley SemiBold"/>
              </a:defRPr>
            </a:lvl5pPr>
            <a:lvl6pPr lvl="5" algn="ctr" rtl="0">
              <a:spcBef>
                <a:spcPts val="0"/>
              </a:spcBef>
              <a:spcAft>
                <a:spcPts val="0"/>
              </a:spcAft>
              <a:buSzPts val="2800"/>
              <a:buFont typeface="Besley SemiBold"/>
              <a:buNone/>
              <a:defRPr sz="2800">
                <a:latin typeface="Besley SemiBold"/>
                <a:ea typeface="Besley SemiBold"/>
                <a:cs typeface="Besley SemiBold"/>
                <a:sym typeface="Besley SemiBold"/>
              </a:defRPr>
            </a:lvl6pPr>
            <a:lvl7pPr lvl="6" algn="ctr" rtl="0">
              <a:spcBef>
                <a:spcPts val="0"/>
              </a:spcBef>
              <a:spcAft>
                <a:spcPts val="0"/>
              </a:spcAft>
              <a:buSzPts val="2800"/>
              <a:buFont typeface="Besley SemiBold"/>
              <a:buNone/>
              <a:defRPr sz="2800">
                <a:latin typeface="Besley SemiBold"/>
                <a:ea typeface="Besley SemiBold"/>
                <a:cs typeface="Besley SemiBold"/>
                <a:sym typeface="Besley SemiBold"/>
              </a:defRPr>
            </a:lvl7pPr>
            <a:lvl8pPr lvl="7" algn="ctr" rtl="0">
              <a:spcBef>
                <a:spcPts val="0"/>
              </a:spcBef>
              <a:spcAft>
                <a:spcPts val="0"/>
              </a:spcAft>
              <a:buSzPts val="2800"/>
              <a:buFont typeface="Besley SemiBold"/>
              <a:buNone/>
              <a:defRPr sz="2800">
                <a:latin typeface="Besley SemiBold"/>
                <a:ea typeface="Besley SemiBold"/>
                <a:cs typeface="Besley SemiBold"/>
                <a:sym typeface="Besley SemiBold"/>
              </a:defRPr>
            </a:lvl8pPr>
            <a:lvl9pPr lvl="8" algn="ctr" rtl="0">
              <a:spcBef>
                <a:spcPts val="0"/>
              </a:spcBef>
              <a:spcAft>
                <a:spcPts val="0"/>
              </a:spcAft>
              <a:buSzPts val="2800"/>
              <a:buFont typeface="Besley SemiBold"/>
              <a:buNone/>
              <a:defRPr sz="2800">
                <a:latin typeface="Besley SemiBold"/>
                <a:ea typeface="Besley SemiBold"/>
                <a:cs typeface="Besley SemiBold"/>
                <a:sym typeface="Besley SemiBold"/>
              </a:defRPr>
            </a:lvl9pPr>
          </a:lstStyle>
          <a:p>
            <a:pPr marL="457200" marR="0" lvl="0" indent="-342900" algn="ctr" defTabSz="914400" rtl="0" eaLnBrk="1" fontAlgn="auto" latinLnBrk="0" hangingPunct="1">
              <a:lnSpc>
                <a:spcPct val="115000"/>
              </a:lnSpc>
              <a:spcBef>
                <a:spcPts val="0"/>
              </a:spcBef>
              <a:spcAft>
                <a:spcPts val="0"/>
              </a:spcAft>
              <a:buClr>
                <a:srgbClr val="003027"/>
              </a:buClr>
              <a:buSzPts val="2800"/>
              <a:buFont typeface="Besley SemiBold"/>
              <a:buNone/>
              <a:tabLst/>
              <a:defRPr/>
            </a:pPr>
            <a:r>
              <a:rPr lang="en-US" dirty="0"/>
              <a:t>Click to add title</a:t>
            </a:r>
          </a:p>
        </p:txBody>
      </p:sp>
      <p:sp>
        <p:nvSpPr>
          <p:cNvPr id="40" name="Google Shape;40;p7"/>
          <p:cNvSpPr txBox="1">
            <a:spLocks noGrp="1"/>
          </p:cNvSpPr>
          <p:nvPr>
            <p:ph type="body" idx="3" hasCustomPrompt="1"/>
          </p:nvPr>
        </p:nvSpPr>
        <p:spPr>
          <a:xfrm>
            <a:off x="4638350" y="2860213"/>
            <a:ext cx="4124400" cy="637200"/>
          </a:xfrm>
          <a:prstGeom prst="rect">
            <a:avLst/>
          </a:prstGeom>
        </p:spPr>
        <p:txBody>
          <a:bodyPr spcFirstLastPara="1" wrap="square" lIns="91425" tIns="91425" rIns="91425" bIns="91425" anchor="t" anchorCtr="0">
            <a:normAutofit/>
          </a:bodyPr>
          <a:lstStyle>
            <a:lvl1pPr marL="101600" lvl="0" indent="0" algn="ctr" rtl="0">
              <a:spcBef>
                <a:spcPts val="0"/>
              </a:spcBef>
              <a:spcAft>
                <a:spcPts val="0"/>
              </a:spcAft>
              <a:buClr>
                <a:srgbClr val="42733B"/>
              </a:buClr>
              <a:buSzPts val="2000"/>
              <a:buFontTx/>
              <a:buNone/>
              <a:defRPr sz="2000">
                <a:solidFill>
                  <a:schemeClr val="accent2"/>
                </a:solidFill>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pPr marL="101600" marR="0" lvl="0" indent="0" algn="ctr" defTabSz="914400" rtl="0" eaLnBrk="1" fontAlgn="auto" latinLnBrk="0" hangingPunct="1">
              <a:lnSpc>
                <a:spcPct val="115000"/>
              </a:lnSpc>
              <a:spcBef>
                <a:spcPts val="0"/>
              </a:spcBef>
              <a:spcAft>
                <a:spcPts val="0"/>
              </a:spcAft>
              <a:buClr>
                <a:srgbClr val="42733B"/>
              </a:buClr>
              <a:buSzPts val="2000"/>
              <a:buFontTx/>
              <a:buNone/>
              <a:tabLst/>
              <a:defRPr/>
            </a:pPr>
            <a:r>
              <a:rPr lang="en-US" dirty="0"/>
              <a:t>Click to add text</a:t>
            </a:r>
          </a:p>
        </p:txBody>
      </p:sp>
      <p:pic>
        <p:nvPicPr>
          <p:cNvPr id="41" name="Google Shape;41;p7"/>
          <p:cNvPicPr preferRelativeResize="0"/>
          <p:nvPr/>
        </p:nvPicPr>
        <p:blipFill>
          <a:blip r:embed="rId2">
            <a:alphaModFix/>
          </a:blip>
          <a:stretch>
            <a:fillRect/>
          </a:stretch>
        </p:blipFill>
        <p:spPr>
          <a:xfrm>
            <a:off x="8729675" y="4809525"/>
            <a:ext cx="321000" cy="240100"/>
          </a:xfrm>
          <a:prstGeom prst="rect">
            <a:avLst/>
          </a:prstGeom>
          <a:noFill/>
          <a:ln>
            <a:noFill/>
          </a:ln>
        </p:spPr>
      </p:pic>
      <p:sp>
        <p:nvSpPr>
          <p:cNvPr id="2" name="Google Shape;59;p11">
            <a:extLst>
              <a:ext uri="{FF2B5EF4-FFF2-40B4-BE49-F238E27FC236}">
                <a16:creationId xmlns:a16="http://schemas.microsoft.com/office/drawing/2014/main" id="{1A90254D-B929-028A-B24B-9DB3E0387582}"/>
              </a:ext>
            </a:extLst>
          </p:cNvPr>
          <p:cNvSpPr txBox="1">
            <a:spLocks noGrp="1"/>
          </p:cNvSpPr>
          <p:nvPr>
            <p:ph type="body" idx="10" hasCustomPrompt="1"/>
          </p:nvPr>
        </p:nvSpPr>
        <p:spPr>
          <a:xfrm>
            <a:off x="4638350" y="481570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chemeClr val="tx1"/>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52E2F07A-7344-9572-688F-34B7D81677A9}"/>
              </a:ext>
            </a:extLst>
          </p:cNvPr>
          <p:cNvSpPr>
            <a:spLocks noGrp="1"/>
          </p:cNvSpPr>
          <p:nvPr>
            <p:ph type="pic" idx="11" hasCustomPrompt="1"/>
          </p:nvPr>
        </p:nvSpPr>
        <p:spPr>
          <a:xfrm>
            <a:off x="0" y="0"/>
            <a:ext cx="4170300" cy="5152349"/>
          </a:xfrm>
          <a:prstGeom prst="rect">
            <a:avLst/>
          </a:prstGeom>
          <a:noFill/>
          <a:ln>
            <a:noFill/>
          </a:ln>
        </p:spPr>
        <p:txBody>
          <a:bodyPr anchor="b"/>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image</a:t>
            </a:r>
          </a:p>
          <a:p>
            <a:endParaRPr lang="en-US" dirty="0"/>
          </a:p>
        </p:txBody>
      </p:sp>
    </p:spTree>
    <p:extLst>
      <p:ext uri="{BB962C8B-B14F-4D97-AF65-F5344CB8AC3E}">
        <p14:creationId xmlns:p14="http://schemas.microsoft.com/office/powerpoint/2010/main" val="2219084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78406C-DE03-488B-BAEB-6AA4BB6C9DAD}"/>
              </a:ext>
            </a:extLst>
          </p:cNvPr>
          <p:cNvSpPr>
            <a:spLocks noGrp="1" noChangeArrowheads="1"/>
          </p:cNvSpPr>
          <p:nvPr>
            <p:ph type="sldNum" idx="10"/>
          </p:nvPr>
        </p:nvSpPr>
        <p:spPr>
          <a:ln/>
        </p:spPr>
        <p:txBody>
          <a:bodyPr/>
          <a:lstStyle>
            <a:lvl1pPr>
              <a:defRPr/>
            </a:lvl1pPr>
          </a:lstStyle>
          <a:p>
            <a:fld id="{0F1E5E88-509E-42CF-9447-899ACAE8F341}" type="slidenum">
              <a:rPr lang="en-US" altLang="en-US"/>
              <a:pPr/>
              <a:t>‹#›</a:t>
            </a:fld>
            <a:endParaRPr lang="en-US" altLang="en-US"/>
          </a:p>
        </p:txBody>
      </p:sp>
    </p:spTree>
    <p:extLst>
      <p:ext uri="{BB962C8B-B14F-4D97-AF65-F5344CB8AC3E}">
        <p14:creationId xmlns:p14="http://schemas.microsoft.com/office/powerpoint/2010/main" val="480483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u="sng">
                <a:solidFill>
                  <a:schemeClr val="bg1"/>
                </a:solidFill>
              </a:defRPr>
            </a:lvl1pPr>
          </a:lstStyle>
          <a:p>
            <a:r>
              <a:rPr lang="en-US" dirty="0"/>
              <a:t>Click to edit title</a:t>
            </a:r>
          </a:p>
        </p:txBody>
      </p:sp>
      <p:sp>
        <p:nvSpPr>
          <p:cNvPr id="3" name="Content Placeholder 2"/>
          <p:cNvSpPr>
            <a:spLocks noGrp="1"/>
          </p:cNvSpPr>
          <p:nvPr>
            <p:ph sz="half" idx="1"/>
          </p:nvPr>
        </p:nvSpPr>
        <p:spPr>
          <a:xfrm>
            <a:off x="628650" y="1581150"/>
            <a:ext cx="3886200" cy="30515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81149"/>
            <a:ext cx="3886200" cy="30515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243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ull Page Text_2columns">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0F766-9D7D-47E7-BA78-443009AA5612}"/>
              </a:ext>
            </a:extLst>
          </p:cNvPr>
          <p:cNvSpPr>
            <a:spLocks noGrp="1"/>
          </p:cNvSpPr>
          <p:nvPr>
            <p:ph sz="half" idx="1"/>
          </p:nvPr>
        </p:nvSpPr>
        <p:spPr>
          <a:xfrm>
            <a:off x="676759" y="1200150"/>
            <a:ext cx="8020843" cy="3429000"/>
          </a:xfrm>
        </p:spPr>
        <p:txBody>
          <a:bodyPr lIns="0" tIns="0" rIns="182880" bIns="0" numCol="2" spcCol="457200">
            <a:noAutofit/>
          </a:bodyPr>
          <a:lstStyle>
            <a:lvl1pPr marL="0" indent="0">
              <a:buFontTx/>
              <a:buNone/>
              <a:defRPr sz="1200">
                <a:solidFill>
                  <a:srgbClr val="1C1C1C"/>
                </a:solidFill>
                <a:latin typeface="Arial" pitchFamily="34" charset="0"/>
                <a:cs typeface="Arial" pitchFamily="34" charset="0"/>
              </a:defRPr>
            </a:lvl1pPr>
            <a:lvl2pPr marL="429758" indent="-219045">
              <a:buFont typeface="Arial" panose="020B0604020202020204" pitchFamily="34" charset="0"/>
              <a:buChar char="•"/>
              <a:tabLst>
                <a:tab pos="210713" algn="l"/>
              </a:tabLst>
              <a:defRPr sz="1200">
                <a:solidFill>
                  <a:srgbClr val="1C1C1C"/>
                </a:solidFill>
                <a:latin typeface="Arial" pitchFamily="34" charset="0"/>
                <a:cs typeface="Arial" pitchFamily="34" charset="0"/>
              </a:defRPr>
            </a:lvl2pPr>
            <a:lvl3pPr marL="640469" indent="-210713">
              <a:defRPr sz="1125">
                <a:solidFill>
                  <a:srgbClr val="1C1C1C"/>
                </a:solidFill>
                <a:latin typeface="Arial" pitchFamily="34" charset="0"/>
                <a:cs typeface="Arial" pitchFamily="34" charset="0"/>
              </a:defRPr>
            </a:lvl3pPr>
            <a:lvl4pPr marL="859514" indent="-219045">
              <a:defRPr sz="900">
                <a:solidFill>
                  <a:srgbClr val="1C1C1C"/>
                </a:solidFill>
                <a:latin typeface="Arial" pitchFamily="34" charset="0"/>
                <a:cs typeface="Arial" pitchFamily="34" charset="0"/>
              </a:defRPr>
            </a:lvl4pPr>
            <a:lvl5pPr marL="1070227" indent="-210713">
              <a:defRPr sz="900">
                <a:solidFill>
                  <a:srgbClr val="1C1C1C"/>
                </a:solidFill>
                <a:latin typeface="Arial" pitchFamily="34" charset="0"/>
                <a:cs typeface="Arial" pitchFamily="34" charset="0"/>
              </a:defRPr>
            </a:lvl5pPr>
            <a:lvl6pPr>
              <a:defRPr sz="1425"/>
            </a:lvl6pPr>
            <a:lvl7pPr>
              <a:defRPr sz="1425"/>
            </a:lvl7pPr>
            <a:lvl8pPr>
              <a:defRPr sz="1425"/>
            </a:lvl8pPr>
            <a:lvl9pPr>
              <a:defRPr sz="14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1">
            <a:extLst>
              <a:ext uri="{FF2B5EF4-FFF2-40B4-BE49-F238E27FC236}">
                <a16:creationId xmlns:a16="http://schemas.microsoft.com/office/drawing/2014/main" id="{CDB5ADA5-6835-4498-8C91-D06032ACFFC7}"/>
              </a:ext>
            </a:extLst>
          </p:cNvPr>
          <p:cNvSpPr>
            <a:spLocks noGrp="1"/>
          </p:cNvSpPr>
          <p:nvPr>
            <p:ph type="title" hasCustomPrompt="1"/>
          </p:nvPr>
        </p:nvSpPr>
        <p:spPr>
          <a:xfrm>
            <a:off x="676759" y="370332"/>
            <a:ext cx="8020127" cy="480060"/>
          </a:xfrm>
        </p:spPr>
        <p:txBody>
          <a:bodyPr/>
          <a:lstStyle>
            <a:lvl1pPr>
              <a:defRPr/>
            </a:lvl1pPr>
          </a:lstStyle>
          <a:p>
            <a:r>
              <a:rPr lang="en-US" dirty="0"/>
              <a:t>Title goes here – Full page text, no images or image under text</a:t>
            </a:r>
            <a:endParaRPr lang="en-CA" dirty="0"/>
          </a:p>
        </p:txBody>
      </p:sp>
      <p:sp>
        <p:nvSpPr>
          <p:cNvPr id="3" name="Rectangle 2">
            <a:extLst>
              <a:ext uri="{FF2B5EF4-FFF2-40B4-BE49-F238E27FC236}">
                <a16:creationId xmlns:a16="http://schemas.microsoft.com/office/drawing/2014/main" id="{1B70E109-6CF9-EABF-9A43-F7C1EFEA8CFB}"/>
              </a:ext>
            </a:extLst>
          </p:cNvPr>
          <p:cNvSpPr/>
          <p:nvPr userDrawn="1"/>
        </p:nvSpPr>
        <p:spPr>
          <a:xfrm>
            <a:off x="412501" y="0"/>
            <a:ext cx="46550" cy="5143500"/>
          </a:xfrm>
          <a:prstGeom prst="rect">
            <a:avLst/>
          </a:prstGeom>
          <a:solidFill>
            <a:srgbClr val="000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714169191"/>
      </p:ext>
    </p:extLst>
  </p:cSld>
  <p:clrMapOvr>
    <a:masterClrMapping/>
  </p:clrMapOvr>
  <p:extLst>
    <p:ext uri="{DCECCB84-F9BA-43D5-87BE-67443E8EF086}">
      <p15:sldGuideLst xmlns:p15="http://schemas.microsoft.com/office/powerpoint/2012/main">
        <p15:guide id="1" pos="383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5AF2B-9DE8-4ECC-B11F-35F028BA3E20}"/>
              </a:ext>
            </a:extLst>
          </p:cNvPr>
          <p:cNvSpPr>
            <a:spLocks noGrp="1"/>
          </p:cNvSpPr>
          <p:nvPr>
            <p:ph type="title"/>
          </p:nvPr>
        </p:nvSpPr>
        <p:spPr/>
        <p:txBody>
          <a:bodyPr/>
          <a:lstStyle>
            <a:lvl1pPr>
              <a:defRPr>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FD3DEC5A-EDE7-4787-8DEE-ECBCB12915C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83BD23-9ED6-4365-8B2F-63EFB323FE80}"/>
              </a:ext>
            </a:extLst>
          </p:cNvPr>
          <p:cNvSpPr>
            <a:spLocks noGrp="1"/>
          </p:cNvSpPr>
          <p:nvPr>
            <p:ph type="dt" sz="half" idx="10"/>
          </p:nvPr>
        </p:nvSpPr>
        <p:spPr/>
        <p:txBody>
          <a:bodyPr/>
          <a:lstStyle/>
          <a:p>
            <a:fld id="{5CEFE076-1AE8-4C37-A0F7-89FFC523DE9E}" type="datetimeFigureOut">
              <a:rPr lang="en-US" smtClean="0"/>
              <a:t>2/28/2025</a:t>
            </a:fld>
            <a:endParaRPr lang="en-US"/>
          </a:p>
        </p:txBody>
      </p:sp>
      <p:sp>
        <p:nvSpPr>
          <p:cNvPr id="5" name="Footer Placeholder 4">
            <a:extLst>
              <a:ext uri="{FF2B5EF4-FFF2-40B4-BE49-F238E27FC236}">
                <a16:creationId xmlns:a16="http://schemas.microsoft.com/office/drawing/2014/main" id="{62C26698-F325-48C0-B109-BC6D6C04838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911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 Title with Image" preserve="1" userDrawn="1">
  <p:cSld name="Section header (dark green)">
    <p:bg>
      <p:bgPr>
        <a:solidFill>
          <a:srgbClr val="023027"/>
        </a:solidFill>
        <a:effectLst/>
      </p:bgPr>
    </p:bg>
    <p:spTree>
      <p:nvGrpSpPr>
        <p:cNvPr id="1" name="Shape 37"/>
        <p:cNvGrpSpPr/>
        <p:nvPr/>
      </p:nvGrpSpPr>
      <p:grpSpPr>
        <a:xfrm>
          <a:off x="0" y="0"/>
          <a:ext cx="0" cy="0"/>
          <a:chOff x="0" y="0"/>
          <a:chExt cx="0" cy="0"/>
        </a:xfrm>
      </p:grpSpPr>
      <p:sp>
        <p:nvSpPr>
          <p:cNvPr id="39" name="Google Shape;39;p7"/>
          <p:cNvSpPr txBox="1">
            <a:spLocks noGrp="1"/>
          </p:cNvSpPr>
          <p:nvPr>
            <p:ph type="subTitle" idx="1" hasCustomPrompt="1"/>
          </p:nvPr>
        </p:nvSpPr>
        <p:spPr>
          <a:xfrm>
            <a:off x="4638550" y="1740163"/>
            <a:ext cx="4124400" cy="1051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Font typeface="Besley SemiBold"/>
              <a:buNone/>
              <a:defRPr sz="2800">
                <a:solidFill>
                  <a:srgbClr val="F2F3EE"/>
                </a:solidFill>
                <a:latin typeface="Besley SemiBold"/>
                <a:ea typeface="Besley SemiBold"/>
                <a:cs typeface="Besley SemiBold"/>
                <a:sym typeface="Besley SemiBold"/>
              </a:defRPr>
            </a:lvl1pPr>
            <a:lvl2pPr lvl="1" algn="ctr" rtl="0">
              <a:spcBef>
                <a:spcPts val="0"/>
              </a:spcBef>
              <a:spcAft>
                <a:spcPts val="0"/>
              </a:spcAft>
              <a:buSzPts val="2800"/>
              <a:buFont typeface="Besley SemiBold"/>
              <a:buNone/>
              <a:defRPr sz="2800">
                <a:latin typeface="Besley SemiBold"/>
                <a:ea typeface="Besley SemiBold"/>
                <a:cs typeface="Besley SemiBold"/>
                <a:sym typeface="Besley SemiBold"/>
              </a:defRPr>
            </a:lvl2pPr>
            <a:lvl3pPr lvl="2" algn="ctr" rtl="0">
              <a:spcBef>
                <a:spcPts val="0"/>
              </a:spcBef>
              <a:spcAft>
                <a:spcPts val="0"/>
              </a:spcAft>
              <a:buSzPts val="2800"/>
              <a:buFont typeface="Besley SemiBold"/>
              <a:buNone/>
              <a:defRPr sz="2800">
                <a:latin typeface="Besley SemiBold"/>
                <a:ea typeface="Besley SemiBold"/>
                <a:cs typeface="Besley SemiBold"/>
                <a:sym typeface="Besley SemiBold"/>
              </a:defRPr>
            </a:lvl3pPr>
            <a:lvl4pPr lvl="3" algn="ctr" rtl="0">
              <a:spcBef>
                <a:spcPts val="0"/>
              </a:spcBef>
              <a:spcAft>
                <a:spcPts val="0"/>
              </a:spcAft>
              <a:buSzPts val="2800"/>
              <a:buFont typeface="Besley SemiBold"/>
              <a:buNone/>
              <a:defRPr sz="2800">
                <a:latin typeface="Besley SemiBold"/>
                <a:ea typeface="Besley SemiBold"/>
                <a:cs typeface="Besley SemiBold"/>
                <a:sym typeface="Besley SemiBold"/>
              </a:defRPr>
            </a:lvl4pPr>
            <a:lvl5pPr lvl="4" algn="ctr" rtl="0">
              <a:spcBef>
                <a:spcPts val="0"/>
              </a:spcBef>
              <a:spcAft>
                <a:spcPts val="0"/>
              </a:spcAft>
              <a:buSzPts val="2800"/>
              <a:buFont typeface="Besley SemiBold"/>
              <a:buNone/>
              <a:defRPr sz="2800">
                <a:latin typeface="Besley SemiBold"/>
                <a:ea typeface="Besley SemiBold"/>
                <a:cs typeface="Besley SemiBold"/>
                <a:sym typeface="Besley SemiBold"/>
              </a:defRPr>
            </a:lvl5pPr>
            <a:lvl6pPr lvl="5" algn="ctr" rtl="0">
              <a:spcBef>
                <a:spcPts val="0"/>
              </a:spcBef>
              <a:spcAft>
                <a:spcPts val="0"/>
              </a:spcAft>
              <a:buSzPts val="2800"/>
              <a:buFont typeface="Besley SemiBold"/>
              <a:buNone/>
              <a:defRPr sz="2800">
                <a:latin typeface="Besley SemiBold"/>
                <a:ea typeface="Besley SemiBold"/>
                <a:cs typeface="Besley SemiBold"/>
                <a:sym typeface="Besley SemiBold"/>
              </a:defRPr>
            </a:lvl6pPr>
            <a:lvl7pPr lvl="6" algn="ctr" rtl="0">
              <a:spcBef>
                <a:spcPts val="0"/>
              </a:spcBef>
              <a:spcAft>
                <a:spcPts val="0"/>
              </a:spcAft>
              <a:buSzPts val="2800"/>
              <a:buFont typeface="Besley SemiBold"/>
              <a:buNone/>
              <a:defRPr sz="2800">
                <a:latin typeface="Besley SemiBold"/>
                <a:ea typeface="Besley SemiBold"/>
                <a:cs typeface="Besley SemiBold"/>
                <a:sym typeface="Besley SemiBold"/>
              </a:defRPr>
            </a:lvl7pPr>
            <a:lvl8pPr lvl="7" algn="ctr" rtl="0">
              <a:spcBef>
                <a:spcPts val="0"/>
              </a:spcBef>
              <a:spcAft>
                <a:spcPts val="0"/>
              </a:spcAft>
              <a:buSzPts val="2800"/>
              <a:buFont typeface="Besley SemiBold"/>
              <a:buNone/>
              <a:defRPr sz="2800">
                <a:latin typeface="Besley SemiBold"/>
                <a:ea typeface="Besley SemiBold"/>
                <a:cs typeface="Besley SemiBold"/>
                <a:sym typeface="Besley SemiBold"/>
              </a:defRPr>
            </a:lvl8pPr>
            <a:lvl9pPr lvl="8" algn="ctr" rtl="0">
              <a:spcBef>
                <a:spcPts val="0"/>
              </a:spcBef>
              <a:spcAft>
                <a:spcPts val="0"/>
              </a:spcAft>
              <a:buSzPts val="2800"/>
              <a:buFont typeface="Besley SemiBold"/>
              <a:buNone/>
              <a:defRPr sz="2800">
                <a:latin typeface="Besley SemiBold"/>
                <a:ea typeface="Besley SemiBold"/>
                <a:cs typeface="Besley SemiBold"/>
                <a:sym typeface="Besley SemiBold"/>
              </a:defRPr>
            </a:lvl9pPr>
          </a:lstStyle>
          <a:p>
            <a:pPr marL="457200" marR="0" lvl="0" indent="-342900" algn="ctr" defTabSz="914400" rtl="0" eaLnBrk="1" fontAlgn="auto" latinLnBrk="0" hangingPunct="1">
              <a:lnSpc>
                <a:spcPct val="115000"/>
              </a:lnSpc>
              <a:spcBef>
                <a:spcPts val="0"/>
              </a:spcBef>
              <a:spcAft>
                <a:spcPts val="0"/>
              </a:spcAft>
              <a:buClr>
                <a:srgbClr val="003027"/>
              </a:buClr>
              <a:buSzPts val="2800"/>
              <a:buFont typeface="Besley SemiBold"/>
              <a:buNone/>
              <a:tabLst/>
              <a:defRPr/>
            </a:pPr>
            <a:r>
              <a:rPr lang="en-US" dirty="0"/>
              <a:t>Click to add title</a:t>
            </a:r>
          </a:p>
        </p:txBody>
      </p:sp>
      <p:sp>
        <p:nvSpPr>
          <p:cNvPr id="40" name="Google Shape;40;p7"/>
          <p:cNvSpPr txBox="1">
            <a:spLocks noGrp="1"/>
          </p:cNvSpPr>
          <p:nvPr>
            <p:ph type="body" idx="3" hasCustomPrompt="1"/>
          </p:nvPr>
        </p:nvSpPr>
        <p:spPr>
          <a:xfrm>
            <a:off x="4638350" y="2860213"/>
            <a:ext cx="4124400" cy="637200"/>
          </a:xfrm>
          <a:prstGeom prst="rect">
            <a:avLst/>
          </a:prstGeom>
        </p:spPr>
        <p:txBody>
          <a:bodyPr spcFirstLastPara="1" wrap="square" lIns="91425" tIns="91425" rIns="91425" bIns="91425" anchor="t" anchorCtr="0">
            <a:normAutofit/>
          </a:bodyPr>
          <a:lstStyle>
            <a:lvl1pPr marL="101600" lvl="0" indent="0" algn="ctr" rtl="0">
              <a:spcBef>
                <a:spcPts val="0"/>
              </a:spcBef>
              <a:spcAft>
                <a:spcPts val="0"/>
              </a:spcAft>
              <a:buClr>
                <a:srgbClr val="42733B"/>
              </a:buClr>
              <a:buSzPts val="2000"/>
              <a:buFontTx/>
              <a:buNone/>
              <a:defRPr sz="2000">
                <a:solidFill>
                  <a:srgbClr val="42743C"/>
                </a:solidFill>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pPr marL="101600" marR="0" lvl="0" indent="0" algn="ctr" defTabSz="914400" rtl="0" eaLnBrk="1" fontAlgn="auto" latinLnBrk="0" hangingPunct="1">
              <a:lnSpc>
                <a:spcPct val="115000"/>
              </a:lnSpc>
              <a:spcBef>
                <a:spcPts val="0"/>
              </a:spcBef>
              <a:spcAft>
                <a:spcPts val="0"/>
              </a:spcAft>
              <a:buClr>
                <a:srgbClr val="42733B"/>
              </a:buClr>
              <a:buSzPts val="2000"/>
              <a:buFontTx/>
              <a:buNone/>
              <a:tabLst/>
              <a:defRPr/>
            </a:pPr>
            <a:r>
              <a:rPr lang="en-US" dirty="0"/>
              <a:t>Click to add text</a:t>
            </a:r>
            <a:endParaRPr dirty="0"/>
          </a:p>
        </p:txBody>
      </p:sp>
      <p:pic>
        <p:nvPicPr>
          <p:cNvPr id="41" name="Google Shape;41;p7"/>
          <p:cNvPicPr preferRelativeResize="0"/>
          <p:nvPr/>
        </p:nvPicPr>
        <p:blipFill>
          <a:blip r:embed="rId2"/>
          <a:srcRect/>
          <a:stretch/>
        </p:blipFill>
        <p:spPr>
          <a:xfrm>
            <a:off x="8729675" y="4809526"/>
            <a:ext cx="321000" cy="240097"/>
          </a:xfrm>
          <a:prstGeom prst="rect">
            <a:avLst/>
          </a:prstGeom>
          <a:noFill/>
          <a:ln>
            <a:noFill/>
          </a:ln>
        </p:spPr>
      </p:pic>
      <p:sp>
        <p:nvSpPr>
          <p:cNvPr id="2" name="Google Shape;59;p11">
            <a:extLst>
              <a:ext uri="{FF2B5EF4-FFF2-40B4-BE49-F238E27FC236}">
                <a16:creationId xmlns:a16="http://schemas.microsoft.com/office/drawing/2014/main" id="{1A90254D-B929-028A-B24B-9DB3E0387582}"/>
              </a:ext>
            </a:extLst>
          </p:cNvPr>
          <p:cNvSpPr txBox="1">
            <a:spLocks noGrp="1"/>
          </p:cNvSpPr>
          <p:nvPr>
            <p:ph type="body" idx="10" hasCustomPrompt="1"/>
          </p:nvPr>
        </p:nvSpPr>
        <p:spPr>
          <a:xfrm>
            <a:off x="4638350" y="4815709"/>
            <a:ext cx="2165611" cy="323512"/>
          </a:xfrm>
          <a:prstGeom prst="rect">
            <a:avLst/>
          </a:prstGeom>
        </p:spPr>
        <p:txBody>
          <a:bodyPr spcFirstLastPara="1" wrap="square" lIns="0" tIns="91425" rIns="91425" bIns="91425" anchor="t" anchorCtr="0">
            <a:normAutofit/>
          </a:bodyPr>
          <a:lstStyle>
            <a:lvl1pPr marL="457200" lvl="0" indent="-228600" algn="l" rtl="0">
              <a:lnSpc>
                <a:spcPct val="100000"/>
              </a:lnSpc>
              <a:spcBef>
                <a:spcPts val="0"/>
              </a:spcBef>
              <a:spcAft>
                <a:spcPts val="0"/>
              </a:spcAft>
              <a:buClr>
                <a:srgbClr val="81BB7B"/>
              </a:buClr>
              <a:buSzPts val="1200"/>
              <a:buNone/>
              <a:defRPr sz="800" b="0">
                <a:solidFill>
                  <a:srgbClr val="F2F3EE"/>
                </a:solidFill>
              </a:defRPr>
            </a:lvl1pPr>
          </a:lstStyle>
          <a:p>
            <a:r>
              <a:rPr lang="en-US" dirty="0"/>
              <a:t>Insert caption information</a:t>
            </a:r>
            <a:endParaRPr dirty="0"/>
          </a:p>
        </p:txBody>
      </p:sp>
      <p:sp>
        <p:nvSpPr>
          <p:cNvPr id="6" name="Google Shape;50;p9">
            <a:extLst>
              <a:ext uri="{FF2B5EF4-FFF2-40B4-BE49-F238E27FC236}">
                <a16:creationId xmlns:a16="http://schemas.microsoft.com/office/drawing/2014/main" id="{52E2F07A-7344-9572-688F-34B7D81677A9}"/>
              </a:ext>
            </a:extLst>
          </p:cNvPr>
          <p:cNvSpPr>
            <a:spLocks noGrp="1"/>
          </p:cNvSpPr>
          <p:nvPr>
            <p:ph type="pic" idx="11" hasCustomPrompt="1"/>
          </p:nvPr>
        </p:nvSpPr>
        <p:spPr>
          <a:xfrm>
            <a:off x="0" y="0"/>
            <a:ext cx="4170300" cy="5152349"/>
          </a:xfrm>
          <a:prstGeom prst="rect">
            <a:avLst/>
          </a:prstGeom>
          <a:noFill/>
          <a:ln>
            <a:noFill/>
          </a:ln>
        </p:spPr>
        <p:txBody>
          <a:bodyPr anchor="b"/>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image</a:t>
            </a:r>
          </a:p>
          <a:p>
            <a:endParaRPr lang="en-US" dirty="0"/>
          </a:p>
        </p:txBody>
      </p:sp>
      <p:cxnSp>
        <p:nvCxnSpPr>
          <p:cNvPr id="3" name="Straight Connector 2">
            <a:extLst>
              <a:ext uri="{FF2B5EF4-FFF2-40B4-BE49-F238E27FC236}">
                <a16:creationId xmlns:a16="http://schemas.microsoft.com/office/drawing/2014/main" id="{D3A8CAD5-AAD0-2EAA-9D21-57235E701DD9}"/>
              </a:ext>
            </a:extLst>
          </p:cNvPr>
          <p:cNvCxnSpPr/>
          <p:nvPr userDrawn="1"/>
        </p:nvCxnSpPr>
        <p:spPr>
          <a:xfrm>
            <a:off x="4368252" y="4819495"/>
            <a:ext cx="2165611" cy="0"/>
          </a:xfrm>
          <a:prstGeom prst="line">
            <a:avLst/>
          </a:prstGeom>
          <a:ln>
            <a:solidFill>
              <a:srgbClr val="F158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27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eaker Slide" type="secHead" preserve="1">
  <p:cSld name="Speaker Slide ">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35230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3027"/>
              </a:buClr>
              <a:buSzPts val="3400"/>
              <a:buFont typeface="Besley"/>
              <a:buNone/>
              <a:defRPr sz="3400">
                <a:solidFill>
                  <a:srgbClr val="003027"/>
                </a:solidFill>
                <a:latin typeface="Besley"/>
                <a:ea typeface="Besley"/>
                <a:cs typeface="Besley"/>
                <a:sym typeface="Besley"/>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6" name="Google Shape;16;p3"/>
          <p:cNvSpPr>
            <a:spLocks noGrp="1"/>
          </p:cNvSpPr>
          <p:nvPr>
            <p:ph type="pic" idx="2" hasCustomPrompt="1"/>
          </p:nvPr>
        </p:nvSpPr>
        <p:spPr>
          <a:xfrm>
            <a:off x="687275" y="1328137"/>
            <a:ext cx="1606200" cy="1875000"/>
          </a:xfrm>
          <a:prstGeom prst="rect">
            <a:avLst/>
          </a:prstGeom>
          <a:noFill/>
          <a:ln>
            <a:noFill/>
          </a:ln>
        </p:spPr>
        <p:txBody>
          <a:bodyPr>
            <a:normAutofit/>
          </a:bodyPr>
          <a:lstStyle>
            <a:lvl1pPr marL="114300" indent="0" algn="l">
              <a:buFontTx/>
              <a:buNone/>
              <a:defRPr sz="1200"/>
            </a:lvl1pPr>
          </a:lstStyle>
          <a:p>
            <a:r>
              <a:rPr lang="en-US" dirty="0"/>
              <a:t>Click icon to add image</a:t>
            </a:r>
          </a:p>
        </p:txBody>
      </p:sp>
      <p:sp>
        <p:nvSpPr>
          <p:cNvPr id="17" name="Google Shape;17;p3"/>
          <p:cNvSpPr>
            <a:spLocks noGrp="1"/>
          </p:cNvSpPr>
          <p:nvPr>
            <p:ph type="pic" idx="3" hasCustomPrompt="1"/>
          </p:nvPr>
        </p:nvSpPr>
        <p:spPr>
          <a:xfrm>
            <a:off x="2741689" y="1328137"/>
            <a:ext cx="1606200" cy="1875000"/>
          </a:xfrm>
          <a:prstGeom prst="rect">
            <a:avLst/>
          </a:prstGeom>
          <a:noFill/>
          <a:ln>
            <a:noFill/>
          </a:ln>
        </p:spPr>
        <p:txBody>
          <a:bodyPr>
            <a:normAutofit/>
          </a:bodyPr>
          <a:lstStyle>
            <a:lvl1pPr marL="114300" indent="0" algn="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sp>
        <p:nvSpPr>
          <p:cNvPr id="18" name="Google Shape;18;p3"/>
          <p:cNvSpPr>
            <a:spLocks noGrp="1"/>
          </p:cNvSpPr>
          <p:nvPr>
            <p:ph type="pic" idx="4" hasCustomPrompt="1"/>
          </p:nvPr>
        </p:nvSpPr>
        <p:spPr>
          <a:xfrm>
            <a:off x="4796103" y="1328137"/>
            <a:ext cx="1606200" cy="1875000"/>
          </a:xfrm>
          <a:prstGeom prst="rect">
            <a:avLst/>
          </a:prstGeom>
          <a:noFill/>
          <a:ln>
            <a:noFill/>
          </a:ln>
        </p:spPr>
        <p:txBody>
          <a:bodyPr/>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sp>
        <p:nvSpPr>
          <p:cNvPr id="19" name="Google Shape;19;p3"/>
          <p:cNvSpPr>
            <a:spLocks noGrp="1"/>
          </p:cNvSpPr>
          <p:nvPr>
            <p:ph type="pic" idx="5" hasCustomPrompt="1"/>
          </p:nvPr>
        </p:nvSpPr>
        <p:spPr>
          <a:xfrm>
            <a:off x="6850493" y="1328137"/>
            <a:ext cx="1606200" cy="1875000"/>
          </a:xfrm>
          <a:prstGeom prst="rect">
            <a:avLst/>
          </a:prstGeom>
          <a:noFill/>
          <a:ln>
            <a:noFill/>
          </a:ln>
        </p:spPr>
        <p:txBody>
          <a:bodyPr>
            <a:normAutofit/>
          </a:bodyPr>
          <a:lstStyle>
            <a:lvl1pPr marL="114300" indent="0" algn="l">
              <a:buFontTx/>
              <a:buNone/>
              <a:defRPr sz="1200"/>
            </a:lvl1pPr>
          </a:lstStyle>
          <a:p>
            <a:r>
              <a:rPr lang="en-US" dirty="0"/>
              <a:t>Click icon to add image</a:t>
            </a:r>
          </a:p>
        </p:txBody>
      </p:sp>
      <p:sp>
        <p:nvSpPr>
          <p:cNvPr id="20" name="Google Shape;20;p3"/>
          <p:cNvSpPr txBox="1">
            <a:spLocks noGrp="1"/>
          </p:cNvSpPr>
          <p:nvPr>
            <p:ph type="body" idx="1"/>
          </p:nvPr>
        </p:nvSpPr>
        <p:spPr>
          <a:xfrm>
            <a:off x="687125" y="3372100"/>
            <a:ext cx="1606200" cy="1470900"/>
          </a:xfrm>
          <a:prstGeom prst="rect">
            <a:avLst/>
          </a:prstGeom>
        </p:spPr>
        <p:txBody>
          <a:bodyPr spcFirstLastPara="1" wrap="square" lIns="91425" tIns="91425" rIns="91425" bIns="91425" anchor="t" anchorCtr="0">
            <a:normAutofit/>
          </a:bodyPr>
          <a:lstStyle>
            <a:lvl1pPr marL="127000" lvl="0" indent="0" algn="ctr">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1" name="Google Shape;21;p3"/>
          <p:cNvSpPr txBox="1">
            <a:spLocks noGrp="1"/>
          </p:cNvSpPr>
          <p:nvPr>
            <p:ph type="body" idx="6"/>
          </p:nvPr>
        </p:nvSpPr>
        <p:spPr>
          <a:xfrm>
            <a:off x="2741850"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2" name="Google Shape;22;p3"/>
          <p:cNvSpPr txBox="1">
            <a:spLocks noGrp="1"/>
          </p:cNvSpPr>
          <p:nvPr>
            <p:ph type="body" idx="7"/>
          </p:nvPr>
        </p:nvSpPr>
        <p:spPr>
          <a:xfrm>
            <a:off x="4796075"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3" name="Google Shape;23;p3"/>
          <p:cNvSpPr txBox="1">
            <a:spLocks noGrp="1"/>
          </p:cNvSpPr>
          <p:nvPr>
            <p:ph type="body" idx="8"/>
          </p:nvPr>
        </p:nvSpPr>
        <p:spPr>
          <a:xfrm>
            <a:off x="6850500"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3B293F42-CC83-E689-0686-87246B5EF36D}"/>
              </a:ext>
            </a:extLst>
          </p:cNvPr>
          <p:cNvPicPr preferRelativeResize="0"/>
          <p:nvPr userDrawn="1"/>
        </p:nvPicPr>
        <p:blipFill>
          <a:blip r:embed="rId2">
            <a:alphaModFix/>
          </a:blip>
          <a:stretch>
            <a:fillRect/>
          </a:stretch>
        </p:blipFill>
        <p:spPr>
          <a:xfrm>
            <a:off x="8729675" y="4809525"/>
            <a:ext cx="321000" cy="240100"/>
          </a:xfrm>
          <a:prstGeom prst="rect">
            <a:avLst/>
          </a:prstGeom>
          <a:noFill/>
          <a:ln>
            <a:noFill/>
          </a:ln>
        </p:spPr>
      </p:pic>
    </p:spTree>
    <p:extLst>
      <p:ext uri="{BB962C8B-B14F-4D97-AF65-F5344CB8AC3E}">
        <p14:creationId xmlns:p14="http://schemas.microsoft.com/office/powerpoint/2010/main" val="4541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peaker Slide" type="secHead" preserve="1">
  <p:cSld name="Speaker Slide (dark green)">
    <p:bg>
      <p:bgPr>
        <a:solidFill>
          <a:srgbClr val="023027"/>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35230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3027"/>
              </a:buClr>
              <a:buSzPts val="3400"/>
              <a:buFont typeface="Besley"/>
              <a:buNone/>
              <a:defRPr sz="3400">
                <a:solidFill>
                  <a:srgbClr val="F2F3EE"/>
                </a:solidFill>
                <a:latin typeface="Besley"/>
                <a:ea typeface="Besley"/>
                <a:cs typeface="Besley"/>
                <a:sym typeface="Besley"/>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6" name="Google Shape;16;p3"/>
          <p:cNvSpPr>
            <a:spLocks noGrp="1"/>
          </p:cNvSpPr>
          <p:nvPr>
            <p:ph type="pic" idx="2" hasCustomPrompt="1"/>
          </p:nvPr>
        </p:nvSpPr>
        <p:spPr>
          <a:xfrm>
            <a:off x="687275" y="1328137"/>
            <a:ext cx="1606200" cy="1875000"/>
          </a:xfrm>
          <a:prstGeom prst="rect">
            <a:avLst/>
          </a:prstGeom>
          <a:noFill/>
          <a:ln>
            <a:noFill/>
          </a:ln>
        </p:spPr>
        <p:txBody>
          <a:bodyPr>
            <a:normAutofit/>
          </a:bodyPr>
          <a:lstStyle>
            <a:lvl1pPr marL="114300" indent="0" algn="l">
              <a:buFontTx/>
              <a:buNone/>
              <a:defRPr sz="1200"/>
            </a:lvl1pPr>
          </a:lstStyle>
          <a:p>
            <a:r>
              <a:rPr lang="en-US" dirty="0"/>
              <a:t>Click icon to add image</a:t>
            </a:r>
          </a:p>
        </p:txBody>
      </p:sp>
      <p:sp>
        <p:nvSpPr>
          <p:cNvPr id="17" name="Google Shape;17;p3"/>
          <p:cNvSpPr>
            <a:spLocks noGrp="1"/>
          </p:cNvSpPr>
          <p:nvPr>
            <p:ph type="pic" idx="3" hasCustomPrompt="1"/>
          </p:nvPr>
        </p:nvSpPr>
        <p:spPr>
          <a:xfrm>
            <a:off x="2741689" y="1328137"/>
            <a:ext cx="1606200" cy="1875000"/>
          </a:xfrm>
          <a:prstGeom prst="rect">
            <a:avLst/>
          </a:prstGeom>
          <a:noFill/>
          <a:ln>
            <a:noFill/>
          </a:ln>
        </p:spPr>
        <p:txBody>
          <a:bodyPr>
            <a:normAutofit/>
          </a:bodyPr>
          <a:lstStyle>
            <a:lvl1pPr marL="114300" indent="0" algn="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sp>
        <p:nvSpPr>
          <p:cNvPr id="18" name="Google Shape;18;p3"/>
          <p:cNvSpPr>
            <a:spLocks noGrp="1"/>
          </p:cNvSpPr>
          <p:nvPr>
            <p:ph type="pic" idx="4" hasCustomPrompt="1"/>
          </p:nvPr>
        </p:nvSpPr>
        <p:spPr>
          <a:xfrm>
            <a:off x="4796103" y="1328137"/>
            <a:ext cx="1606200" cy="1875000"/>
          </a:xfrm>
          <a:prstGeom prst="rect">
            <a:avLst/>
          </a:prstGeom>
          <a:noFill/>
          <a:ln>
            <a:noFill/>
          </a:ln>
        </p:spPr>
        <p:txBody>
          <a:bodyPr/>
          <a:lstStyle>
            <a:lvl1pPr marL="114300" indent="0" algn="ctr">
              <a:buFontTx/>
              <a:buNone/>
              <a:defRPr sz="1200"/>
            </a:lvl1pPr>
          </a:lstStyle>
          <a:p>
            <a:pPr marL="114300" marR="0" lvl="0" indent="0" algn="l" defTabSz="914400" rtl="0" eaLnBrk="1" fontAlgn="auto" latinLnBrk="0" hangingPunct="1">
              <a:lnSpc>
                <a:spcPct val="115000"/>
              </a:lnSpc>
              <a:spcBef>
                <a:spcPts val="0"/>
              </a:spcBef>
              <a:spcAft>
                <a:spcPts val="0"/>
              </a:spcAft>
              <a:buClr>
                <a:srgbClr val="003027"/>
              </a:buClr>
              <a:buSzPts val="1800"/>
              <a:buFontTx/>
              <a:buNone/>
              <a:tabLst/>
              <a:defRPr/>
            </a:pPr>
            <a:r>
              <a:rPr lang="en-US" dirty="0"/>
              <a:t>Click icon to add image</a:t>
            </a:r>
          </a:p>
        </p:txBody>
      </p:sp>
      <p:sp>
        <p:nvSpPr>
          <p:cNvPr id="19" name="Google Shape;19;p3"/>
          <p:cNvSpPr>
            <a:spLocks noGrp="1"/>
          </p:cNvSpPr>
          <p:nvPr>
            <p:ph type="pic" idx="5" hasCustomPrompt="1"/>
          </p:nvPr>
        </p:nvSpPr>
        <p:spPr>
          <a:xfrm>
            <a:off x="6850493" y="1328137"/>
            <a:ext cx="1606200" cy="1875000"/>
          </a:xfrm>
          <a:prstGeom prst="rect">
            <a:avLst/>
          </a:prstGeom>
          <a:noFill/>
          <a:ln>
            <a:noFill/>
          </a:ln>
        </p:spPr>
        <p:txBody>
          <a:bodyPr>
            <a:normAutofit/>
          </a:bodyPr>
          <a:lstStyle>
            <a:lvl1pPr marL="114300" indent="0" algn="l">
              <a:buFontTx/>
              <a:buNone/>
              <a:defRPr sz="1200"/>
            </a:lvl1pPr>
          </a:lstStyle>
          <a:p>
            <a:r>
              <a:rPr lang="en-US" dirty="0"/>
              <a:t>Click icon to add image</a:t>
            </a:r>
          </a:p>
        </p:txBody>
      </p:sp>
      <p:sp>
        <p:nvSpPr>
          <p:cNvPr id="20" name="Google Shape;20;p3"/>
          <p:cNvSpPr txBox="1">
            <a:spLocks noGrp="1"/>
          </p:cNvSpPr>
          <p:nvPr>
            <p:ph type="body" idx="1"/>
          </p:nvPr>
        </p:nvSpPr>
        <p:spPr>
          <a:xfrm>
            <a:off x="687125" y="3372100"/>
            <a:ext cx="1606200" cy="1470900"/>
          </a:xfrm>
          <a:prstGeom prst="rect">
            <a:avLst/>
          </a:prstGeom>
        </p:spPr>
        <p:txBody>
          <a:bodyPr spcFirstLastPara="1" wrap="square" lIns="91425" tIns="91425" rIns="91425" bIns="91425" anchor="t" anchorCtr="0">
            <a:normAutofit/>
          </a:bodyPr>
          <a:lstStyle>
            <a:lvl1pPr marL="127000" lvl="0" indent="0" algn="ctr">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1" name="Google Shape;21;p3"/>
          <p:cNvSpPr txBox="1">
            <a:spLocks noGrp="1"/>
          </p:cNvSpPr>
          <p:nvPr>
            <p:ph type="body" idx="6"/>
          </p:nvPr>
        </p:nvSpPr>
        <p:spPr>
          <a:xfrm>
            <a:off x="2741850"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2" name="Google Shape;22;p3"/>
          <p:cNvSpPr txBox="1">
            <a:spLocks noGrp="1"/>
          </p:cNvSpPr>
          <p:nvPr>
            <p:ph type="body" idx="7"/>
          </p:nvPr>
        </p:nvSpPr>
        <p:spPr>
          <a:xfrm>
            <a:off x="4796075"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sp>
        <p:nvSpPr>
          <p:cNvPr id="23" name="Google Shape;23;p3"/>
          <p:cNvSpPr txBox="1">
            <a:spLocks noGrp="1"/>
          </p:cNvSpPr>
          <p:nvPr>
            <p:ph type="body" idx="8"/>
          </p:nvPr>
        </p:nvSpPr>
        <p:spPr>
          <a:xfrm>
            <a:off x="6850500" y="3372100"/>
            <a:ext cx="1606200" cy="1470900"/>
          </a:xfrm>
          <a:prstGeom prst="rect">
            <a:avLst/>
          </a:prstGeom>
        </p:spPr>
        <p:txBody>
          <a:bodyPr spcFirstLastPara="1" wrap="square" lIns="91425" tIns="91425" rIns="91425" bIns="91425" anchor="t" anchorCtr="0">
            <a:normAutofit/>
          </a:bodyPr>
          <a:lstStyle>
            <a:lvl1pPr marL="127000" lvl="0" indent="0" algn="ctr" rtl="0">
              <a:spcBef>
                <a:spcPts val="0"/>
              </a:spcBef>
              <a:spcAft>
                <a:spcPts val="0"/>
              </a:spcAft>
              <a:buClr>
                <a:srgbClr val="42733B"/>
              </a:buClr>
              <a:buSzPts val="1600"/>
              <a:buFontTx/>
              <a:buNone/>
              <a:defRPr sz="1600">
                <a:solidFill>
                  <a:srgbClr val="42733B"/>
                </a:solidFill>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D814A914-0EAB-45A7-E6F6-008C9FAB2B70}"/>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351790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Title and description (green)">
    <p:spTree>
      <p:nvGrpSpPr>
        <p:cNvPr id="1" name="Shape 53"/>
        <p:cNvGrpSpPr/>
        <p:nvPr/>
      </p:nvGrpSpPr>
      <p:grpSpPr>
        <a:xfrm>
          <a:off x="0" y="0"/>
          <a:ext cx="0" cy="0"/>
          <a:chOff x="0" y="0"/>
          <a:chExt cx="0" cy="0"/>
        </a:xfrm>
      </p:grpSpPr>
      <p:sp>
        <p:nvSpPr>
          <p:cNvPr id="54" name="Google Shape;54;p10"/>
          <p:cNvSpPr/>
          <p:nvPr/>
        </p:nvSpPr>
        <p:spPr>
          <a:xfrm>
            <a:off x="4572000" y="-125"/>
            <a:ext cx="4572000" cy="5143500"/>
          </a:xfrm>
          <a:prstGeom prst="rect">
            <a:avLst/>
          </a:prstGeom>
          <a:solidFill>
            <a:srgbClr val="427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2743C"/>
              </a:solidFill>
            </a:endParaRPr>
          </a:p>
        </p:txBody>
      </p:sp>
      <p:sp>
        <p:nvSpPr>
          <p:cNvPr id="55" name="Google Shape;55;p10"/>
          <p:cNvSpPr txBox="1">
            <a:spLocks noGrp="1"/>
          </p:cNvSpPr>
          <p:nvPr>
            <p:ph type="title" hasCustomPrompt="1"/>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3027"/>
              </a:buClr>
              <a:buSzPts val="3600"/>
              <a:buFont typeface="Besley"/>
              <a:buNone/>
              <a:defRPr sz="3600">
                <a:solidFill>
                  <a:srgbClr val="003027"/>
                </a:solidFill>
                <a:latin typeface="Besley"/>
                <a:ea typeface="Besley"/>
                <a:cs typeface="Besley"/>
                <a:sym typeface="Besley"/>
              </a:defRPr>
            </a:lvl1pPr>
            <a:lvl2pPr lvl="1" algn="ctr">
              <a:spcBef>
                <a:spcPts val="0"/>
              </a:spcBef>
              <a:spcAft>
                <a:spcPts val="0"/>
              </a:spcAft>
              <a:buSzPts val="4200"/>
              <a:buFont typeface="Besley"/>
              <a:buNone/>
              <a:defRPr sz="4200">
                <a:latin typeface="Besley"/>
                <a:ea typeface="Besley"/>
                <a:cs typeface="Besley"/>
                <a:sym typeface="Besley"/>
              </a:defRPr>
            </a:lvl2pPr>
            <a:lvl3pPr lvl="2" algn="ctr">
              <a:spcBef>
                <a:spcPts val="0"/>
              </a:spcBef>
              <a:spcAft>
                <a:spcPts val="0"/>
              </a:spcAft>
              <a:buSzPts val="4200"/>
              <a:buFont typeface="Besley"/>
              <a:buNone/>
              <a:defRPr sz="4200">
                <a:latin typeface="Besley"/>
                <a:ea typeface="Besley"/>
                <a:cs typeface="Besley"/>
                <a:sym typeface="Besley"/>
              </a:defRPr>
            </a:lvl3pPr>
            <a:lvl4pPr lvl="3" algn="ctr">
              <a:spcBef>
                <a:spcPts val="0"/>
              </a:spcBef>
              <a:spcAft>
                <a:spcPts val="0"/>
              </a:spcAft>
              <a:buSzPts val="4200"/>
              <a:buFont typeface="Besley"/>
              <a:buNone/>
              <a:defRPr sz="4200">
                <a:latin typeface="Besley"/>
                <a:ea typeface="Besley"/>
                <a:cs typeface="Besley"/>
                <a:sym typeface="Besley"/>
              </a:defRPr>
            </a:lvl4pPr>
            <a:lvl5pPr lvl="4" algn="ctr">
              <a:spcBef>
                <a:spcPts val="0"/>
              </a:spcBef>
              <a:spcAft>
                <a:spcPts val="0"/>
              </a:spcAft>
              <a:buSzPts val="4200"/>
              <a:buFont typeface="Besley"/>
              <a:buNone/>
              <a:defRPr sz="4200">
                <a:latin typeface="Besley"/>
                <a:ea typeface="Besley"/>
                <a:cs typeface="Besley"/>
                <a:sym typeface="Besley"/>
              </a:defRPr>
            </a:lvl5pPr>
            <a:lvl6pPr lvl="5" algn="ctr">
              <a:spcBef>
                <a:spcPts val="0"/>
              </a:spcBef>
              <a:spcAft>
                <a:spcPts val="0"/>
              </a:spcAft>
              <a:buSzPts val="4200"/>
              <a:buFont typeface="Besley"/>
              <a:buNone/>
              <a:defRPr sz="4200">
                <a:latin typeface="Besley"/>
                <a:ea typeface="Besley"/>
                <a:cs typeface="Besley"/>
                <a:sym typeface="Besley"/>
              </a:defRPr>
            </a:lvl6pPr>
            <a:lvl7pPr lvl="6" algn="ctr">
              <a:spcBef>
                <a:spcPts val="0"/>
              </a:spcBef>
              <a:spcAft>
                <a:spcPts val="0"/>
              </a:spcAft>
              <a:buSzPts val="4200"/>
              <a:buFont typeface="Besley"/>
              <a:buNone/>
              <a:defRPr sz="4200">
                <a:latin typeface="Besley"/>
                <a:ea typeface="Besley"/>
                <a:cs typeface="Besley"/>
                <a:sym typeface="Besley"/>
              </a:defRPr>
            </a:lvl7pPr>
            <a:lvl8pPr lvl="7" algn="ctr">
              <a:spcBef>
                <a:spcPts val="0"/>
              </a:spcBef>
              <a:spcAft>
                <a:spcPts val="0"/>
              </a:spcAft>
              <a:buSzPts val="4200"/>
              <a:buFont typeface="Besley"/>
              <a:buNone/>
              <a:defRPr sz="4200">
                <a:latin typeface="Besley"/>
                <a:ea typeface="Besley"/>
                <a:cs typeface="Besley"/>
                <a:sym typeface="Besley"/>
              </a:defRPr>
            </a:lvl8pPr>
            <a:lvl9pPr lvl="8" algn="ctr">
              <a:spcBef>
                <a:spcPts val="0"/>
              </a:spcBef>
              <a:spcAft>
                <a:spcPts val="0"/>
              </a:spcAft>
              <a:buSzPts val="4200"/>
              <a:buFont typeface="Besley"/>
              <a:buNone/>
              <a:defRPr sz="4200">
                <a:latin typeface="Besley"/>
                <a:ea typeface="Besley"/>
                <a:cs typeface="Besley"/>
                <a:sym typeface="Besley"/>
              </a:defRPr>
            </a:lvl9pPr>
          </a:lstStyle>
          <a:p>
            <a:pPr marL="0" marR="0" lvl="0" indent="0" algn="ctr" defTabSz="914400" rtl="0" eaLnBrk="1" fontAlgn="auto" latinLnBrk="0" hangingPunct="1">
              <a:lnSpc>
                <a:spcPct val="100000"/>
              </a:lnSpc>
              <a:spcBef>
                <a:spcPts val="0"/>
              </a:spcBef>
              <a:spcAft>
                <a:spcPts val="0"/>
              </a:spcAft>
              <a:buClr>
                <a:srgbClr val="003027"/>
              </a:buClr>
              <a:buSzPts val="3600"/>
              <a:buFont typeface="Besley"/>
              <a:buNone/>
              <a:tabLst/>
              <a:defRPr/>
            </a:pPr>
            <a:r>
              <a:rPr lang="en-US" dirty="0"/>
              <a:t>Click to add title</a:t>
            </a:r>
            <a:endParaRPr dirty="0"/>
          </a:p>
        </p:txBody>
      </p:sp>
      <p:sp>
        <p:nvSpPr>
          <p:cNvPr id="56" name="Google Shape;56;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2733B"/>
              </a:buClr>
              <a:buSzPts val="2000"/>
              <a:buFont typeface="Inter"/>
              <a:buNone/>
              <a:defRPr sz="2000">
                <a:solidFill>
                  <a:srgbClr val="42733B"/>
                </a:solidFill>
                <a:latin typeface="Inter"/>
                <a:ea typeface="Inter"/>
                <a:cs typeface="Inter"/>
                <a:sym typeface="In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7" name="Google Shape;57;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Clr>
                <a:srgbClr val="F0F3EE"/>
              </a:buClr>
              <a:buSzPts val="1800"/>
              <a:buFont typeface="Arial" panose="020B0604020202020204" pitchFamily="34" charset="0"/>
              <a:buChar char="•"/>
              <a:defRPr>
                <a:solidFill>
                  <a:srgbClr val="F0F3EE"/>
                </a:solidFill>
                <a:latin typeface="Inter"/>
                <a:ea typeface="Inter"/>
                <a:cs typeface="Inter"/>
                <a:sym typeface="Inter"/>
              </a:defRPr>
            </a:lvl1pPr>
            <a:lvl2pPr marL="914400" lvl="1"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2pPr>
            <a:lvl3pPr marL="1371600" lvl="2"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3pPr>
            <a:lvl4pPr marL="1828800" lvl="3"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4pPr>
            <a:lvl5pPr marL="2286000" lvl="4"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5pPr>
            <a:lvl6pPr marL="2743200" lvl="5"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6pPr>
            <a:lvl7pPr marL="3200400" lvl="6"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7pPr>
            <a:lvl8pPr marL="3657600" lvl="7"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8pPr>
            <a:lvl9pPr marL="4114800" lvl="8"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31857D7C-7AEC-FB80-64F4-B8CA975FD90B}"/>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387515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53"/>
        <p:cNvGrpSpPr/>
        <p:nvPr/>
      </p:nvGrpSpPr>
      <p:grpSpPr>
        <a:xfrm>
          <a:off x="0" y="0"/>
          <a:ext cx="0" cy="0"/>
          <a:chOff x="0" y="0"/>
          <a:chExt cx="0" cy="0"/>
        </a:xfrm>
      </p:grpSpPr>
      <p:sp>
        <p:nvSpPr>
          <p:cNvPr id="54" name="Google Shape;54;p10"/>
          <p:cNvSpPr/>
          <p:nvPr/>
        </p:nvSpPr>
        <p:spPr>
          <a:xfrm>
            <a:off x="4572000" y="-125"/>
            <a:ext cx="4572000" cy="5143500"/>
          </a:xfrm>
          <a:prstGeom prst="rect">
            <a:avLst/>
          </a:prstGeom>
          <a:solidFill>
            <a:srgbClr val="183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title" hasCustomPrompt="1"/>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03027"/>
              </a:buClr>
              <a:buSzPts val="3600"/>
              <a:buFont typeface="Besley"/>
              <a:buNone/>
              <a:defRPr sz="3600">
                <a:solidFill>
                  <a:srgbClr val="023027"/>
                </a:solidFill>
                <a:latin typeface="Besley"/>
                <a:ea typeface="Besley"/>
                <a:cs typeface="Besley"/>
                <a:sym typeface="Besley"/>
              </a:defRPr>
            </a:lvl1pPr>
            <a:lvl2pPr lvl="1" algn="ctr">
              <a:spcBef>
                <a:spcPts val="0"/>
              </a:spcBef>
              <a:spcAft>
                <a:spcPts val="0"/>
              </a:spcAft>
              <a:buSzPts val="4200"/>
              <a:buFont typeface="Besley"/>
              <a:buNone/>
              <a:defRPr sz="4200">
                <a:latin typeface="Besley"/>
                <a:ea typeface="Besley"/>
                <a:cs typeface="Besley"/>
                <a:sym typeface="Besley"/>
              </a:defRPr>
            </a:lvl2pPr>
            <a:lvl3pPr lvl="2" algn="ctr">
              <a:spcBef>
                <a:spcPts val="0"/>
              </a:spcBef>
              <a:spcAft>
                <a:spcPts val="0"/>
              </a:spcAft>
              <a:buSzPts val="4200"/>
              <a:buFont typeface="Besley"/>
              <a:buNone/>
              <a:defRPr sz="4200">
                <a:latin typeface="Besley"/>
                <a:ea typeface="Besley"/>
                <a:cs typeface="Besley"/>
                <a:sym typeface="Besley"/>
              </a:defRPr>
            </a:lvl3pPr>
            <a:lvl4pPr lvl="3" algn="ctr">
              <a:spcBef>
                <a:spcPts val="0"/>
              </a:spcBef>
              <a:spcAft>
                <a:spcPts val="0"/>
              </a:spcAft>
              <a:buSzPts val="4200"/>
              <a:buFont typeface="Besley"/>
              <a:buNone/>
              <a:defRPr sz="4200">
                <a:latin typeface="Besley"/>
                <a:ea typeface="Besley"/>
                <a:cs typeface="Besley"/>
                <a:sym typeface="Besley"/>
              </a:defRPr>
            </a:lvl4pPr>
            <a:lvl5pPr lvl="4" algn="ctr">
              <a:spcBef>
                <a:spcPts val="0"/>
              </a:spcBef>
              <a:spcAft>
                <a:spcPts val="0"/>
              </a:spcAft>
              <a:buSzPts val="4200"/>
              <a:buFont typeface="Besley"/>
              <a:buNone/>
              <a:defRPr sz="4200">
                <a:latin typeface="Besley"/>
                <a:ea typeface="Besley"/>
                <a:cs typeface="Besley"/>
                <a:sym typeface="Besley"/>
              </a:defRPr>
            </a:lvl5pPr>
            <a:lvl6pPr lvl="5" algn="ctr">
              <a:spcBef>
                <a:spcPts val="0"/>
              </a:spcBef>
              <a:spcAft>
                <a:spcPts val="0"/>
              </a:spcAft>
              <a:buSzPts val="4200"/>
              <a:buFont typeface="Besley"/>
              <a:buNone/>
              <a:defRPr sz="4200">
                <a:latin typeface="Besley"/>
                <a:ea typeface="Besley"/>
                <a:cs typeface="Besley"/>
                <a:sym typeface="Besley"/>
              </a:defRPr>
            </a:lvl6pPr>
            <a:lvl7pPr lvl="6" algn="ctr">
              <a:spcBef>
                <a:spcPts val="0"/>
              </a:spcBef>
              <a:spcAft>
                <a:spcPts val="0"/>
              </a:spcAft>
              <a:buSzPts val="4200"/>
              <a:buFont typeface="Besley"/>
              <a:buNone/>
              <a:defRPr sz="4200">
                <a:latin typeface="Besley"/>
                <a:ea typeface="Besley"/>
                <a:cs typeface="Besley"/>
                <a:sym typeface="Besley"/>
              </a:defRPr>
            </a:lvl7pPr>
            <a:lvl8pPr lvl="7" algn="ctr">
              <a:spcBef>
                <a:spcPts val="0"/>
              </a:spcBef>
              <a:spcAft>
                <a:spcPts val="0"/>
              </a:spcAft>
              <a:buSzPts val="4200"/>
              <a:buFont typeface="Besley"/>
              <a:buNone/>
              <a:defRPr sz="4200">
                <a:latin typeface="Besley"/>
                <a:ea typeface="Besley"/>
                <a:cs typeface="Besley"/>
                <a:sym typeface="Besley"/>
              </a:defRPr>
            </a:lvl8pPr>
            <a:lvl9pPr lvl="8" algn="ctr">
              <a:spcBef>
                <a:spcPts val="0"/>
              </a:spcBef>
              <a:spcAft>
                <a:spcPts val="0"/>
              </a:spcAft>
              <a:buSzPts val="4200"/>
              <a:buFont typeface="Besley"/>
              <a:buNone/>
              <a:defRPr sz="4200">
                <a:latin typeface="Besley"/>
                <a:ea typeface="Besley"/>
                <a:cs typeface="Besley"/>
                <a:sym typeface="Besley"/>
              </a:defRPr>
            </a:lvl9pPr>
          </a:lstStyle>
          <a:p>
            <a:pPr marL="0" marR="0" lvl="0" indent="0" algn="ctr" defTabSz="914400" rtl="0" eaLnBrk="1" fontAlgn="auto" latinLnBrk="0" hangingPunct="1">
              <a:lnSpc>
                <a:spcPct val="100000"/>
              </a:lnSpc>
              <a:spcBef>
                <a:spcPts val="0"/>
              </a:spcBef>
              <a:spcAft>
                <a:spcPts val="0"/>
              </a:spcAft>
              <a:buClr>
                <a:srgbClr val="003027"/>
              </a:buClr>
              <a:buSzPts val="3600"/>
              <a:buFont typeface="Besley"/>
              <a:buNone/>
              <a:tabLst/>
              <a:defRPr/>
            </a:pPr>
            <a:r>
              <a:rPr lang="en-US" dirty="0"/>
              <a:t>Click to add title</a:t>
            </a:r>
            <a:endParaRPr dirty="0"/>
          </a:p>
        </p:txBody>
      </p:sp>
      <p:sp>
        <p:nvSpPr>
          <p:cNvPr id="56" name="Google Shape;56;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2733B"/>
              </a:buClr>
              <a:buSzPts val="2000"/>
              <a:buFont typeface="Inter"/>
              <a:buNone/>
              <a:defRPr sz="2000">
                <a:solidFill>
                  <a:srgbClr val="183F6E"/>
                </a:solidFill>
                <a:latin typeface="Inter"/>
                <a:ea typeface="Inter"/>
                <a:cs typeface="Inter"/>
                <a:sym typeface="In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57" name="Google Shape;57;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Clr>
                <a:srgbClr val="F0F3EE"/>
              </a:buClr>
              <a:buSzPts val="1800"/>
              <a:buFont typeface="Arial" panose="020B0604020202020204" pitchFamily="34" charset="0"/>
              <a:buChar char="•"/>
              <a:defRPr>
                <a:solidFill>
                  <a:srgbClr val="F0F3EE"/>
                </a:solidFill>
                <a:latin typeface="Inter"/>
                <a:ea typeface="Inter"/>
                <a:cs typeface="Inter"/>
                <a:sym typeface="Inter"/>
              </a:defRPr>
            </a:lvl1pPr>
            <a:lvl2pPr marL="914400" lvl="1"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2pPr>
            <a:lvl3pPr marL="1371600" lvl="2"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3pPr>
            <a:lvl4pPr marL="1828800" lvl="3"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4pPr>
            <a:lvl5pPr marL="2286000" lvl="4"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5pPr>
            <a:lvl6pPr marL="2743200" lvl="5"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6pPr>
            <a:lvl7pPr marL="3200400" lvl="6"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7pPr>
            <a:lvl8pPr marL="3657600" lvl="7"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8pPr>
            <a:lvl9pPr marL="4114800" lvl="8" indent="-317500">
              <a:spcBef>
                <a:spcPts val="0"/>
              </a:spcBef>
              <a:spcAft>
                <a:spcPts val="0"/>
              </a:spcAft>
              <a:buClr>
                <a:srgbClr val="F0F3EE"/>
              </a:buClr>
              <a:buSzPts val="1400"/>
              <a:buFont typeface="Inter"/>
              <a:buChar char="■"/>
              <a:defRPr>
                <a:solidFill>
                  <a:srgbClr val="F0F3EE"/>
                </a:solidFill>
                <a:latin typeface="Inter"/>
                <a:ea typeface="Inter"/>
                <a:cs typeface="Inter"/>
                <a:sym typeface="Inter"/>
              </a:defRPr>
            </a:lvl9pPr>
          </a:lstStyle>
          <a:p>
            <a:endParaRPr dirty="0"/>
          </a:p>
        </p:txBody>
      </p:sp>
      <p:pic>
        <p:nvPicPr>
          <p:cNvPr id="2" name="Google Shape;41;p7">
            <a:extLst>
              <a:ext uri="{FF2B5EF4-FFF2-40B4-BE49-F238E27FC236}">
                <a16:creationId xmlns:a16="http://schemas.microsoft.com/office/drawing/2014/main" id="{25E67091-DE08-1269-A254-8F34A6A9435A}"/>
              </a:ext>
            </a:extLst>
          </p:cNvPr>
          <p:cNvPicPr preferRelativeResize="0"/>
          <p:nvPr userDrawn="1"/>
        </p:nvPicPr>
        <p:blipFill>
          <a:blip r:embed="rId2"/>
          <a:srcRect/>
          <a:stretch/>
        </p:blipFill>
        <p:spPr>
          <a:xfrm>
            <a:off x="8729675" y="4809526"/>
            <a:ext cx="321000" cy="240097"/>
          </a:xfrm>
          <a:prstGeom prst="rect">
            <a:avLst/>
          </a:prstGeom>
          <a:noFill/>
          <a:ln>
            <a:noFill/>
          </a:ln>
        </p:spPr>
      </p:pic>
    </p:spTree>
    <p:extLst>
      <p:ext uri="{BB962C8B-B14F-4D97-AF65-F5344CB8AC3E}">
        <p14:creationId xmlns:p14="http://schemas.microsoft.com/office/powerpoint/2010/main" val="36604052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3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3027"/>
              </a:buClr>
              <a:buSzPts val="2800"/>
              <a:buFont typeface="Besley"/>
              <a:buNone/>
              <a:defRPr sz="2800">
                <a:solidFill>
                  <a:srgbClr val="003027"/>
                </a:solidFill>
                <a:latin typeface="Besley"/>
                <a:ea typeface="Besley"/>
                <a:cs typeface="Besley"/>
                <a:sym typeface="Besle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3027"/>
              </a:buClr>
              <a:buSzPts val="1800"/>
              <a:buFont typeface="Inter"/>
              <a:buChar char="●"/>
              <a:defRPr sz="1800">
                <a:solidFill>
                  <a:srgbClr val="003027"/>
                </a:solidFill>
                <a:latin typeface="Inter"/>
                <a:ea typeface="Inter"/>
                <a:cs typeface="Inter"/>
                <a:sym typeface="Inter"/>
              </a:defRPr>
            </a:lvl1pPr>
            <a:lvl2pPr marL="914400" lvl="1"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2pPr>
            <a:lvl3pPr marL="1371600" lvl="2"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3pPr>
            <a:lvl4pPr marL="1828800" lvl="3"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4pPr>
            <a:lvl5pPr marL="2286000" lvl="4"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5pPr>
            <a:lvl6pPr marL="2743200" lvl="5"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6pPr>
            <a:lvl7pPr marL="3200400" lvl="6"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7pPr>
            <a:lvl8pPr marL="3657600" lvl="7"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8pPr>
            <a:lvl9pPr marL="4114800" lvl="8" indent="-317500">
              <a:lnSpc>
                <a:spcPct val="115000"/>
              </a:lnSpc>
              <a:spcBef>
                <a:spcPts val="0"/>
              </a:spcBef>
              <a:spcAft>
                <a:spcPts val="0"/>
              </a:spcAft>
              <a:buClr>
                <a:srgbClr val="003027"/>
              </a:buClr>
              <a:buSzPts val="1400"/>
              <a:buFont typeface="Inter"/>
              <a:buChar char="■"/>
              <a:defRPr>
                <a:solidFill>
                  <a:srgbClr val="003027"/>
                </a:solidFill>
                <a:latin typeface="Inter"/>
                <a:ea typeface="Inter"/>
                <a:cs typeface="Inter"/>
                <a:sym typeface="Inter"/>
              </a:defRPr>
            </a:lvl9pPr>
          </a:lstStyle>
          <a:p>
            <a:endParaRPr dirty="0"/>
          </a:p>
        </p:txBody>
      </p:sp>
    </p:spTree>
  </p:cSld>
  <p:clrMap bg1="lt1" tx1="dk1" bg2="dk2" tx2="lt2" accent1="accent1" accent2="accent2" accent3="accent3" accent4="accent4" accent5="accent5" accent6="accent6" hlink="hlink" folHlink="folHlink"/>
  <p:sldLayoutIdLst>
    <p:sldLayoutId id="2147483674" r:id="rId1"/>
    <p:sldLayoutId id="2147483689" r:id="rId2"/>
    <p:sldLayoutId id="2147483683" r:id="rId3"/>
    <p:sldLayoutId id="2147483675" r:id="rId4"/>
    <p:sldLayoutId id="2147483685" r:id="rId5"/>
    <p:sldLayoutId id="2147483690" r:id="rId6"/>
    <p:sldLayoutId id="2147483686" r:id="rId7"/>
    <p:sldLayoutId id="2147483662" r:id="rId8"/>
    <p:sldLayoutId id="2147483691" r:id="rId9"/>
    <p:sldLayoutId id="2147483671" r:id="rId10"/>
    <p:sldLayoutId id="2147483687" r:id="rId11"/>
    <p:sldLayoutId id="2147483682" r:id="rId12"/>
    <p:sldLayoutId id="2147483688" r:id="rId13"/>
    <p:sldLayoutId id="2147483692" r:id="rId14"/>
    <p:sldLayoutId id="2147483693" r:id="rId15"/>
    <p:sldLayoutId id="2147483694" r:id="rId16"/>
    <p:sldLayoutId id="2147483695"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7" r:id="rId26"/>
    <p:sldLayoutId id="2147483678" r:id="rId27"/>
    <p:sldLayoutId id="2147483679" r:id="rId28"/>
    <p:sldLayoutId id="2147483680" r:id="rId29"/>
    <p:sldLayoutId id="2147483696" r:id="rId30"/>
    <p:sldLayoutId id="2147483681" r:id="rId31"/>
    <p:sldLayoutId id="2147483698" r:id="rId32"/>
    <p:sldLayoutId id="2147483699" r:id="rId33"/>
    <p:sldLayoutId id="2147483700" r:id="rId34"/>
    <p:sldLayoutId id="2147483697" r:id="rId35"/>
    <p:sldLayoutId id="2147483684" r:id="rId36"/>
    <p:sldLayoutId id="2147483676" r:id="rId37"/>
    <p:sldLayoutId id="2147483701" r:id="rId38"/>
    <p:sldLayoutId id="2147483703" r:id="rId39"/>
    <p:sldLayoutId id="2147483704" r:id="rId40"/>
    <p:sldLayoutId id="2147483705" r:id="rId41"/>
    <p:sldLayoutId id="2147483706" r:id="rId42"/>
    <p:sldLayoutId id="2147483751"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Tx/>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abcbirds.org/glass-collisions/advocate-retrofits/"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9.jpeg"/><Relationship Id="rId4" Type="http://schemas.openxmlformats.org/officeDocument/2006/relationships/hyperlink" Target="https://abcbirds.org/glass-collisions/architecture-plann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bcbirds.org/glass-collisions/legislation/"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2989-BEC5-4F05-6E60-DCC457B90D93}"/>
              </a:ext>
            </a:extLst>
          </p:cNvPr>
          <p:cNvSpPr>
            <a:spLocks noGrp="1"/>
          </p:cNvSpPr>
          <p:nvPr>
            <p:ph type="ctrTitle"/>
          </p:nvPr>
        </p:nvSpPr>
        <p:spPr>
          <a:xfrm>
            <a:off x="114300" y="1268587"/>
            <a:ext cx="5214234" cy="1435538"/>
          </a:xfrm>
        </p:spPr>
        <p:txBody>
          <a:bodyPr>
            <a:noAutofit/>
          </a:bodyPr>
          <a:lstStyle/>
          <a:p>
            <a:r>
              <a:rPr lang="en-US" sz="2400" dirty="0"/>
              <a:t>Bird-Window Collisions:</a:t>
            </a:r>
            <a:br>
              <a:rPr lang="en-US" sz="2400" dirty="0"/>
            </a:br>
            <a:r>
              <a:rPr lang="en-US" sz="2400" dirty="0"/>
              <a:t>A Summary in Seven Slides</a:t>
            </a:r>
            <a:endParaRPr lang="en-US" sz="1600" dirty="0"/>
          </a:p>
        </p:txBody>
      </p:sp>
      <p:pic>
        <p:nvPicPr>
          <p:cNvPr id="9" name="Picture Placeholder 8">
            <a:extLst>
              <a:ext uri="{FF2B5EF4-FFF2-40B4-BE49-F238E27FC236}">
                <a16:creationId xmlns:a16="http://schemas.microsoft.com/office/drawing/2014/main" id="{E0FA9CC9-4905-B4DA-9DA9-18D39D292962}"/>
              </a:ext>
            </a:extLst>
          </p:cNvPr>
          <p:cNvPicPr>
            <a:picLocks noGrp="1" noChangeAspect="1"/>
          </p:cNvPicPr>
          <p:nvPr>
            <p:ph type="pic" idx="2"/>
          </p:nvPr>
        </p:nvPicPr>
        <p:blipFill rotWithShape="1">
          <a:blip r:embed="rId2"/>
          <a:srcRect t="6551" r="16547" b="6551"/>
          <a:stretch/>
        </p:blipFill>
        <p:spPr>
          <a:xfrm>
            <a:off x="5328534" y="0"/>
            <a:ext cx="3815466" cy="5143500"/>
          </a:xfrm>
        </p:spPr>
      </p:pic>
      <p:sp>
        <p:nvSpPr>
          <p:cNvPr id="5" name="Text Placeholder 4">
            <a:extLst>
              <a:ext uri="{FF2B5EF4-FFF2-40B4-BE49-F238E27FC236}">
                <a16:creationId xmlns:a16="http://schemas.microsoft.com/office/drawing/2014/main" id="{DC287217-BFFF-4B56-B657-4FDED71A121C}"/>
              </a:ext>
            </a:extLst>
          </p:cNvPr>
          <p:cNvSpPr>
            <a:spLocks noGrp="1"/>
          </p:cNvSpPr>
          <p:nvPr>
            <p:ph type="body" idx="3"/>
          </p:nvPr>
        </p:nvSpPr>
        <p:spPr>
          <a:xfrm>
            <a:off x="747120" y="2704125"/>
            <a:ext cx="3948595" cy="283200"/>
          </a:xfrm>
        </p:spPr>
        <p:txBody>
          <a:bodyPr>
            <a:normAutofit fontScale="40000" lnSpcReduction="20000"/>
          </a:bodyPr>
          <a:lstStyle/>
          <a:p>
            <a:r>
              <a:rPr lang="en-US" dirty="0"/>
              <a:t>Photo: Wood Thrush by Paul Rossi </a:t>
            </a:r>
          </a:p>
        </p:txBody>
      </p:sp>
    </p:spTree>
    <p:extLst>
      <p:ext uri="{BB962C8B-B14F-4D97-AF65-F5344CB8AC3E}">
        <p14:creationId xmlns:p14="http://schemas.microsoft.com/office/powerpoint/2010/main" val="1307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03B6-A456-4DF9-AE29-CA03453DF19E}"/>
              </a:ext>
            </a:extLst>
          </p:cNvPr>
          <p:cNvSpPr>
            <a:spLocks noGrp="1"/>
          </p:cNvSpPr>
          <p:nvPr>
            <p:ph type="title"/>
          </p:nvPr>
        </p:nvSpPr>
        <p:spPr/>
        <p:txBody>
          <a:bodyPr>
            <a:normAutofit fontScale="90000"/>
          </a:bodyPr>
          <a:lstStyle/>
          <a:p>
            <a:r>
              <a:rPr lang="en-US" dirty="0"/>
              <a:t>Bird-window collisions</a:t>
            </a:r>
          </a:p>
        </p:txBody>
      </p:sp>
      <p:sp>
        <p:nvSpPr>
          <p:cNvPr id="7" name="Content Placeholder 6">
            <a:extLst>
              <a:ext uri="{FF2B5EF4-FFF2-40B4-BE49-F238E27FC236}">
                <a16:creationId xmlns:a16="http://schemas.microsoft.com/office/drawing/2014/main" id="{52B8E85B-B86E-4B28-B733-3ADD7B688AC5}"/>
              </a:ext>
            </a:extLst>
          </p:cNvPr>
          <p:cNvSpPr>
            <a:spLocks noGrp="1"/>
          </p:cNvSpPr>
          <p:nvPr>
            <p:ph type="body" idx="1"/>
          </p:nvPr>
        </p:nvSpPr>
        <p:spPr>
          <a:xfrm>
            <a:off x="592968" y="1190575"/>
            <a:ext cx="3979032" cy="3416400"/>
          </a:xfrm>
        </p:spPr>
        <p:txBody>
          <a:bodyPr>
            <a:normAutofit/>
          </a:bodyPr>
          <a:lstStyle/>
          <a:p>
            <a:pPr>
              <a:lnSpc>
                <a:spcPct val="100000"/>
              </a:lnSpc>
              <a:spcAft>
                <a:spcPts val="600"/>
              </a:spcAft>
            </a:pPr>
            <a:r>
              <a:rPr lang="en-US" dirty="0"/>
              <a:t>Kill over 1 billion birds in the US each year (Loss et al. 2014)</a:t>
            </a:r>
          </a:p>
          <a:p>
            <a:pPr>
              <a:lnSpc>
                <a:spcPct val="100000"/>
              </a:lnSpc>
              <a:spcAft>
                <a:spcPts val="600"/>
              </a:spcAft>
            </a:pPr>
            <a:r>
              <a:rPr lang="en-US" dirty="0"/>
              <a:t>Incorrect tendency to associate collisions and skyscrapers</a:t>
            </a:r>
          </a:p>
          <a:p>
            <a:pPr lvl="1">
              <a:lnSpc>
                <a:spcPct val="100000"/>
              </a:lnSpc>
              <a:spcAft>
                <a:spcPts val="600"/>
              </a:spcAft>
              <a:buClr>
                <a:srgbClr val="F2F3EE"/>
              </a:buClr>
              <a:buFont typeface="Arial" panose="020B0604020202020204" pitchFamily="34" charset="0"/>
              <a:buChar char="•"/>
            </a:pPr>
            <a:r>
              <a:rPr lang="en-US" dirty="0">
                <a:solidFill>
                  <a:srgbClr val="F2F3EE"/>
                </a:solidFill>
              </a:rPr>
              <a:t>&lt;1% at high rises over 12 stories</a:t>
            </a:r>
          </a:p>
          <a:p>
            <a:pPr lvl="1">
              <a:lnSpc>
                <a:spcPct val="100000"/>
              </a:lnSpc>
              <a:spcAft>
                <a:spcPts val="600"/>
              </a:spcAft>
              <a:buClr>
                <a:srgbClr val="F2F3EE"/>
              </a:buClr>
              <a:buFont typeface="Arial" panose="020B0604020202020204" pitchFamily="34" charset="0"/>
              <a:buChar char="•"/>
            </a:pPr>
            <a:r>
              <a:rPr lang="en-US" dirty="0">
                <a:solidFill>
                  <a:srgbClr val="F2F3EE"/>
                </a:solidFill>
              </a:rPr>
              <a:t>Majority (56%) occur at mid rise buildings</a:t>
            </a:r>
          </a:p>
          <a:p>
            <a:pPr lvl="1">
              <a:lnSpc>
                <a:spcPct val="100000"/>
              </a:lnSpc>
              <a:spcAft>
                <a:spcPts val="600"/>
              </a:spcAft>
              <a:buClr>
                <a:srgbClr val="F2F3EE"/>
              </a:buClr>
              <a:buFont typeface="Arial" panose="020B0604020202020204" pitchFamily="34" charset="0"/>
              <a:buChar char="•"/>
            </a:pPr>
            <a:r>
              <a:rPr lang="en-US" dirty="0">
                <a:solidFill>
                  <a:srgbClr val="F2F3EE"/>
                </a:solidFill>
              </a:rPr>
              <a:t>44% at low rise businesses and homes</a:t>
            </a:r>
          </a:p>
          <a:p>
            <a:pPr>
              <a:lnSpc>
                <a:spcPct val="100000"/>
              </a:lnSpc>
              <a:spcAft>
                <a:spcPts val="600"/>
              </a:spcAft>
            </a:pPr>
            <a:r>
              <a:rPr lang="en-US" dirty="0"/>
              <a:t>Occur mainly at lower levels where birds are most active</a:t>
            </a:r>
          </a:p>
          <a:p>
            <a:endParaRPr lang="en-US" dirty="0"/>
          </a:p>
        </p:txBody>
      </p:sp>
      <p:pic>
        <p:nvPicPr>
          <p:cNvPr id="5" name="Picture 4">
            <a:extLst>
              <a:ext uri="{FF2B5EF4-FFF2-40B4-BE49-F238E27FC236}">
                <a16:creationId xmlns:a16="http://schemas.microsoft.com/office/drawing/2014/main" id="{4EEC22B4-9AF3-4F5C-827E-2B469CB6C500}"/>
              </a:ext>
            </a:extLst>
          </p:cNvPr>
          <p:cNvPicPr>
            <a:picLocks noChangeAspect="1"/>
          </p:cNvPicPr>
          <p:nvPr/>
        </p:nvPicPr>
        <p:blipFill>
          <a:blip r:embed="rId3"/>
          <a:stretch>
            <a:fillRect/>
          </a:stretch>
        </p:blipFill>
        <p:spPr>
          <a:xfrm>
            <a:off x="4723395" y="1273512"/>
            <a:ext cx="3639324" cy="3050838"/>
          </a:xfrm>
          <a:prstGeom prst="rect">
            <a:avLst/>
          </a:prstGeom>
          <a:ln>
            <a:solidFill>
              <a:srgbClr val="F15837"/>
            </a:solidFill>
          </a:ln>
        </p:spPr>
      </p:pic>
    </p:spTree>
    <p:extLst>
      <p:ext uri="{BB962C8B-B14F-4D97-AF65-F5344CB8AC3E}">
        <p14:creationId xmlns:p14="http://schemas.microsoft.com/office/powerpoint/2010/main" val="220050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93FB-70C6-4246-8E05-90F1CFA98CC1}"/>
              </a:ext>
            </a:extLst>
          </p:cNvPr>
          <p:cNvSpPr>
            <a:spLocks noGrp="1"/>
          </p:cNvSpPr>
          <p:nvPr>
            <p:ph type="title"/>
          </p:nvPr>
        </p:nvSpPr>
        <p:spPr/>
        <p:txBody>
          <a:bodyPr>
            <a:normAutofit fontScale="90000"/>
          </a:bodyPr>
          <a:lstStyle/>
          <a:p>
            <a:r>
              <a:rPr lang="en-US" dirty="0"/>
              <a:t>Bird-window collisions</a:t>
            </a:r>
            <a:endParaRPr lang="en-US" dirty="0">
              <a:solidFill>
                <a:srgbClr val="162167"/>
              </a:solidFill>
              <a:latin typeface="+mn-lt"/>
            </a:endParaRPr>
          </a:p>
        </p:txBody>
      </p:sp>
      <p:sp>
        <p:nvSpPr>
          <p:cNvPr id="3" name="Content Placeholder 2">
            <a:extLst>
              <a:ext uri="{FF2B5EF4-FFF2-40B4-BE49-F238E27FC236}">
                <a16:creationId xmlns:a16="http://schemas.microsoft.com/office/drawing/2014/main" id="{EF1C30D8-7B0A-4277-A676-0A9CC74C0533}"/>
              </a:ext>
            </a:extLst>
          </p:cNvPr>
          <p:cNvSpPr>
            <a:spLocks noGrp="1"/>
          </p:cNvSpPr>
          <p:nvPr>
            <p:ph type="body" idx="1"/>
          </p:nvPr>
        </p:nvSpPr>
        <p:spPr/>
        <p:txBody>
          <a:bodyPr>
            <a:normAutofit/>
          </a:bodyPr>
          <a:lstStyle/>
          <a:p>
            <a:pPr>
              <a:lnSpc>
                <a:spcPct val="100000"/>
              </a:lnSpc>
              <a:spcAft>
                <a:spcPts val="600"/>
              </a:spcAft>
            </a:pPr>
            <a:r>
              <a:rPr lang="en-US" dirty="0"/>
              <a:t>Majority of collisions are song birds</a:t>
            </a:r>
          </a:p>
          <a:p>
            <a:pPr lvl="1">
              <a:lnSpc>
                <a:spcPct val="100000"/>
              </a:lnSpc>
              <a:spcAft>
                <a:spcPts val="600"/>
              </a:spcAft>
              <a:buClr>
                <a:srgbClr val="F2F3EE"/>
              </a:buClr>
              <a:buSzPct val="150000"/>
              <a:buFont typeface="Arial" panose="020B0604020202020204" pitchFamily="34" charset="0"/>
              <a:buChar char="•"/>
            </a:pPr>
            <a:r>
              <a:rPr lang="en-US" dirty="0">
                <a:solidFill>
                  <a:srgbClr val="F2F3EE"/>
                </a:solidFill>
              </a:rPr>
              <a:t>Peak collisions during fall migration, followed by spring migration</a:t>
            </a:r>
          </a:p>
          <a:p>
            <a:pPr>
              <a:lnSpc>
                <a:spcPct val="100000"/>
              </a:lnSpc>
              <a:spcAft>
                <a:spcPts val="600"/>
              </a:spcAft>
            </a:pPr>
            <a:r>
              <a:rPr lang="en-US" dirty="0"/>
              <a:t>Winter collisions occur often at homes, especially those with feeders; late spring as local birds fledge young</a:t>
            </a:r>
          </a:p>
          <a:p>
            <a:pPr>
              <a:lnSpc>
                <a:spcPct val="100000"/>
              </a:lnSpc>
              <a:spcAft>
                <a:spcPts val="600"/>
              </a:spcAft>
            </a:pPr>
            <a:r>
              <a:rPr lang="en-US" dirty="0"/>
              <a:t>Many birds fly away, but may not survive their injuries</a:t>
            </a:r>
          </a:p>
          <a:p>
            <a:endParaRPr lang="en-US" dirty="0"/>
          </a:p>
        </p:txBody>
      </p:sp>
      <p:pic>
        <p:nvPicPr>
          <p:cNvPr id="4" name="Picture 3">
            <a:extLst>
              <a:ext uri="{FF2B5EF4-FFF2-40B4-BE49-F238E27FC236}">
                <a16:creationId xmlns:a16="http://schemas.microsoft.com/office/drawing/2014/main" id="{BB9E7F10-3969-4DB9-ABC2-83B356411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5" t="33120" r="30458" b="-1502"/>
          <a:stretch/>
        </p:blipFill>
        <p:spPr>
          <a:xfrm flipH="1">
            <a:off x="4780883" y="1300260"/>
            <a:ext cx="3608377" cy="3120830"/>
          </a:xfrm>
          <a:prstGeom prst="rect">
            <a:avLst/>
          </a:prstGeom>
        </p:spPr>
      </p:pic>
    </p:spTree>
    <p:extLst>
      <p:ext uri="{BB962C8B-B14F-4D97-AF65-F5344CB8AC3E}">
        <p14:creationId xmlns:p14="http://schemas.microsoft.com/office/powerpoint/2010/main" val="147271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BD2F-15A1-44F0-B032-DBE77D27BF36}"/>
              </a:ext>
            </a:extLst>
          </p:cNvPr>
          <p:cNvSpPr>
            <a:spLocks noGrp="1"/>
          </p:cNvSpPr>
          <p:nvPr>
            <p:ph type="title"/>
          </p:nvPr>
        </p:nvSpPr>
        <p:spPr/>
        <p:txBody>
          <a:bodyPr>
            <a:normAutofit fontScale="90000"/>
          </a:bodyPr>
          <a:lstStyle/>
          <a:p>
            <a:r>
              <a:rPr lang="en-US" dirty="0"/>
              <a:t>Why do birds hit glass?</a:t>
            </a:r>
          </a:p>
        </p:txBody>
      </p:sp>
      <p:sp>
        <p:nvSpPr>
          <p:cNvPr id="3" name="Content Placeholder 2">
            <a:extLst>
              <a:ext uri="{FF2B5EF4-FFF2-40B4-BE49-F238E27FC236}">
                <a16:creationId xmlns:a16="http://schemas.microsoft.com/office/drawing/2014/main" id="{CE71FED2-2032-4CC3-A12C-8FDD3EB66CAE}"/>
              </a:ext>
            </a:extLst>
          </p:cNvPr>
          <p:cNvSpPr>
            <a:spLocks noGrp="1"/>
          </p:cNvSpPr>
          <p:nvPr>
            <p:ph type="body" idx="1"/>
          </p:nvPr>
        </p:nvSpPr>
        <p:spPr>
          <a:xfrm>
            <a:off x="824319" y="1359347"/>
            <a:ext cx="3995331" cy="3416400"/>
          </a:xfrm>
        </p:spPr>
        <p:txBody>
          <a:bodyPr>
            <a:normAutofit/>
          </a:bodyPr>
          <a:lstStyle/>
          <a:p>
            <a:pPr>
              <a:lnSpc>
                <a:spcPct val="100000"/>
              </a:lnSpc>
              <a:spcAft>
                <a:spcPts val="600"/>
              </a:spcAft>
            </a:pPr>
            <a:r>
              <a:rPr lang="en-US" dirty="0"/>
              <a:t>Humans use architectural cues</a:t>
            </a:r>
            <a:br>
              <a:rPr lang="en-US" dirty="0"/>
            </a:br>
            <a:r>
              <a:rPr lang="en-US" dirty="0"/>
              <a:t>to know where not to expect glass</a:t>
            </a:r>
          </a:p>
          <a:p>
            <a:pPr lvl="1">
              <a:lnSpc>
                <a:spcPct val="90000"/>
              </a:lnSpc>
              <a:spcAft>
                <a:spcPts val="600"/>
              </a:spcAft>
              <a:buClr>
                <a:srgbClr val="F2F3EE"/>
              </a:buClr>
              <a:buSzPct val="150000"/>
              <a:buFont typeface="Arial" panose="020B0604020202020204" pitchFamily="34" charset="0"/>
              <a:buChar char="•"/>
            </a:pPr>
            <a:r>
              <a:rPr lang="en-US" dirty="0">
                <a:solidFill>
                  <a:srgbClr val="F2F3EE"/>
                </a:solidFill>
              </a:rPr>
              <a:t>Mullions, facades, door handles etc.</a:t>
            </a:r>
          </a:p>
          <a:p>
            <a:pPr>
              <a:lnSpc>
                <a:spcPct val="100000"/>
              </a:lnSpc>
              <a:spcAft>
                <a:spcPts val="600"/>
              </a:spcAft>
            </a:pPr>
            <a:r>
              <a:rPr lang="en-US" dirty="0"/>
              <a:t>Birds don’t recognize those cues</a:t>
            </a:r>
          </a:p>
          <a:p>
            <a:pPr>
              <a:lnSpc>
                <a:spcPct val="100000"/>
              </a:lnSpc>
              <a:spcAft>
                <a:spcPts val="600"/>
              </a:spcAft>
            </a:pPr>
            <a:r>
              <a:rPr lang="en-US" dirty="0"/>
              <a:t>Birds take things literally!</a:t>
            </a:r>
          </a:p>
          <a:p>
            <a:pPr lvl="1">
              <a:lnSpc>
                <a:spcPct val="90000"/>
              </a:lnSpc>
              <a:spcAft>
                <a:spcPts val="600"/>
              </a:spcAft>
              <a:buClr>
                <a:srgbClr val="F2F3EE"/>
              </a:buClr>
              <a:buSzPct val="150000"/>
              <a:buFont typeface="Arial" panose="020B0604020202020204" pitchFamily="34" charset="0"/>
              <a:buChar char="•"/>
            </a:pPr>
            <a:r>
              <a:rPr lang="en-US" dirty="0">
                <a:solidFill>
                  <a:srgbClr val="F2F3EE"/>
                </a:solidFill>
              </a:rPr>
              <a:t>Reflection in glass = habitat</a:t>
            </a:r>
          </a:p>
          <a:p>
            <a:pPr lvl="1">
              <a:lnSpc>
                <a:spcPct val="90000"/>
              </a:lnSpc>
              <a:spcAft>
                <a:spcPts val="600"/>
              </a:spcAft>
              <a:buClr>
                <a:srgbClr val="F2F3EE"/>
              </a:buClr>
              <a:buSzPct val="150000"/>
              <a:buFont typeface="Arial" panose="020B0604020202020204" pitchFamily="34" charset="0"/>
              <a:buChar char="•"/>
            </a:pPr>
            <a:r>
              <a:rPr lang="en-US" dirty="0">
                <a:solidFill>
                  <a:srgbClr val="F2F3EE"/>
                </a:solidFill>
              </a:rPr>
              <a:t>Vegetation behind glass = habitat</a:t>
            </a:r>
          </a:p>
          <a:p>
            <a:pPr lvl="1">
              <a:lnSpc>
                <a:spcPct val="90000"/>
              </a:lnSpc>
              <a:spcAft>
                <a:spcPts val="600"/>
              </a:spcAft>
              <a:buClr>
                <a:srgbClr val="F2F3EE"/>
              </a:buClr>
              <a:buSzPct val="150000"/>
              <a:buFont typeface="Arial" panose="020B0604020202020204" pitchFamily="34" charset="0"/>
              <a:buChar char="•"/>
            </a:pPr>
            <a:r>
              <a:rPr lang="en-US" dirty="0">
                <a:solidFill>
                  <a:srgbClr val="F2F3EE"/>
                </a:solidFill>
              </a:rPr>
              <a:t>Sky through a skywalk = habitat</a:t>
            </a:r>
          </a:p>
          <a:p>
            <a:pPr marL="127000" indent="0">
              <a:buNone/>
            </a:pPr>
            <a:endParaRPr lang="en-US" dirty="0"/>
          </a:p>
        </p:txBody>
      </p:sp>
      <p:pic>
        <p:nvPicPr>
          <p:cNvPr id="4" name="Picture 3">
            <a:extLst>
              <a:ext uri="{FF2B5EF4-FFF2-40B4-BE49-F238E27FC236}">
                <a16:creationId xmlns:a16="http://schemas.microsoft.com/office/drawing/2014/main" id="{1B2D3AC5-C218-4BB9-9721-7DC0385E0D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116191" y="1360711"/>
            <a:ext cx="3538799" cy="2652828"/>
          </a:xfrm>
          <a:prstGeom prst="rect">
            <a:avLst/>
          </a:prstGeom>
        </p:spPr>
      </p:pic>
      <p:sp>
        <p:nvSpPr>
          <p:cNvPr id="5" name="TextBox 4">
            <a:extLst>
              <a:ext uri="{FF2B5EF4-FFF2-40B4-BE49-F238E27FC236}">
                <a16:creationId xmlns:a16="http://schemas.microsoft.com/office/drawing/2014/main" id="{BF098D3F-EC05-4215-B3F5-839FC5B215C8}"/>
              </a:ext>
            </a:extLst>
          </p:cNvPr>
          <p:cNvSpPr txBox="1"/>
          <p:nvPr/>
        </p:nvSpPr>
        <p:spPr>
          <a:xfrm>
            <a:off x="510528" y="4252527"/>
            <a:ext cx="8165981" cy="584775"/>
          </a:xfrm>
          <a:prstGeom prst="rect">
            <a:avLst/>
          </a:prstGeom>
          <a:noFill/>
        </p:spPr>
        <p:txBody>
          <a:bodyPr wrap="square" rtlCol="0">
            <a:spAutoFit/>
          </a:bodyPr>
          <a:lstStyle/>
          <a:p>
            <a:pPr algn="ctr"/>
            <a:r>
              <a:rPr lang="en-US" sz="1600" dirty="0">
                <a:solidFill>
                  <a:srgbClr val="F15837"/>
                </a:solidFill>
                <a:latin typeface="+mn-lt"/>
              </a:rPr>
              <a:t>To learn more about why collision happen and myths about collisions visit: </a:t>
            </a:r>
            <a:r>
              <a:rPr lang="en-US" sz="1600" b="1" dirty="0">
                <a:solidFill>
                  <a:srgbClr val="F15837"/>
                </a:solidFill>
                <a:latin typeface="+mn-lt"/>
              </a:rPr>
              <a:t>abcbirds.org/blog/truth-about-birds-and-glass-collisions</a:t>
            </a:r>
          </a:p>
        </p:txBody>
      </p:sp>
    </p:spTree>
    <p:extLst>
      <p:ext uri="{BB962C8B-B14F-4D97-AF65-F5344CB8AC3E}">
        <p14:creationId xmlns:p14="http://schemas.microsoft.com/office/powerpoint/2010/main" val="1751391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758B-CE0E-4D72-8FE3-D2B23930F77B}"/>
              </a:ext>
            </a:extLst>
          </p:cNvPr>
          <p:cNvSpPr>
            <a:spLocks noGrp="1"/>
          </p:cNvSpPr>
          <p:nvPr>
            <p:ph type="title"/>
          </p:nvPr>
        </p:nvSpPr>
        <p:spPr>
          <a:xfrm>
            <a:off x="824319" y="445025"/>
            <a:ext cx="7538400" cy="572700"/>
          </a:xfrm>
        </p:spPr>
        <p:txBody>
          <a:bodyPr>
            <a:normAutofit fontScale="90000"/>
          </a:bodyPr>
          <a:lstStyle/>
          <a:p>
            <a:r>
              <a:rPr lang="en-US" dirty="0"/>
              <a:t>How to make glass bird friendly?</a:t>
            </a:r>
          </a:p>
        </p:txBody>
      </p:sp>
      <p:sp>
        <p:nvSpPr>
          <p:cNvPr id="3" name="Content Placeholder 2">
            <a:extLst>
              <a:ext uri="{FF2B5EF4-FFF2-40B4-BE49-F238E27FC236}">
                <a16:creationId xmlns:a16="http://schemas.microsoft.com/office/drawing/2014/main" id="{FCCA5657-A6A7-439C-A8DA-66ADD5F9F28F}"/>
              </a:ext>
            </a:extLst>
          </p:cNvPr>
          <p:cNvSpPr>
            <a:spLocks noGrp="1"/>
          </p:cNvSpPr>
          <p:nvPr>
            <p:ph type="body" idx="1"/>
          </p:nvPr>
        </p:nvSpPr>
        <p:spPr>
          <a:xfrm>
            <a:off x="662394" y="1282075"/>
            <a:ext cx="3833406" cy="3566150"/>
          </a:xfrm>
        </p:spPr>
        <p:txBody>
          <a:bodyPr>
            <a:normAutofit fontScale="92500" lnSpcReduction="20000"/>
          </a:bodyPr>
          <a:lstStyle/>
          <a:p>
            <a:pPr>
              <a:lnSpc>
                <a:spcPct val="110000"/>
              </a:lnSpc>
              <a:spcAft>
                <a:spcPts val="600"/>
              </a:spcAft>
            </a:pPr>
            <a:r>
              <a:rPr lang="en-US" dirty="0"/>
              <a:t>Put markers on glass that birds avoid</a:t>
            </a:r>
          </a:p>
          <a:p>
            <a:pPr>
              <a:lnSpc>
                <a:spcPct val="110000"/>
              </a:lnSpc>
              <a:spcAft>
                <a:spcPts val="600"/>
              </a:spcAft>
            </a:pPr>
            <a:r>
              <a:rPr lang="en-US" dirty="0"/>
              <a:t>Markers must be visible</a:t>
            </a:r>
          </a:p>
          <a:p>
            <a:pPr lvl="1">
              <a:lnSpc>
                <a:spcPct val="110000"/>
              </a:lnSpc>
              <a:spcAft>
                <a:spcPts val="600"/>
              </a:spcAft>
              <a:buClr>
                <a:srgbClr val="F2F3EE"/>
              </a:buClr>
              <a:buSzPct val="150000"/>
              <a:buFont typeface="Arial" panose="020B0604020202020204" pitchFamily="34" charset="0"/>
              <a:buChar char="•"/>
            </a:pPr>
            <a:r>
              <a:rPr lang="en-US" dirty="0">
                <a:solidFill>
                  <a:srgbClr val="F2F3EE"/>
                </a:solidFill>
              </a:rPr>
              <a:t>On the outside of the glass</a:t>
            </a:r>
          </a:p>
          <a:p>
            <a:pPr lvl="1">
              <a:lnSpc>
                <a:spcPct val="110000"/>
              </a:lnSpc>
              <a:spcAft>
                <a:spcPts val="600"/>
              </a:spcAft>
              <a:buClr>
                <a:srgbClr val="F2F3EE"/>
              </a:buClr>
              <a:buSzPct val="150000"/>
              <a:buFont typeface="Arial" panose="020B0604020202020204" pitchFamily="34" charset="0"/>
              <a:buChar char="•"/>
            </a:pPr>
            <a:r>
              <a:rPr lang="en-US" dirty="0">
                <a:solidFill>
                  <a:srgbClr val="F2F3EE"/>
                </a:solidFill>
              </a:rPr>
              <a:t>Have enough contrast for birds to see. </a:t>
            </a:r>
          </a:p>
          <a:p>
            <a:pPr lvl="1">
              <a:lnSpc>
                <a:spcPct val="110000"/>
              </a:lnSpc>
              <a:spcAft>
                <a:spcPts val="600"/>
              </a:spcAft>
              <a:buClr>
                <a:srgbClr val="F2F3EE"/>
              </a:buClr>
              <a:buSzPct val="150000"/>
              <a:buFont typeface="Arial" panose="020B0604020202020204" pitchFamily="34" charset="0"/>
              <a:buChar char="•"/>
            </a:pPr>
            <a:r>
              <a:rPr lang="en-US" dirty="0">
                <a:solidFill>
                  <a:srgbClr val="F2F3EE"/>
                </a:solidFill>
              </a:rPr>
              <a:t>Be large enough for birds to see in time to stop</a:t>
            </a:r>
          </a:p>
          <a:p>
            <a:pPr>
              <a:lnSpc>
                <a:spcPct val="110000"/>
              </a:lnSpc>
              <a:spcAft>
                <a:spcPts val="600"/>
              </a:spcAft>
            </a:pPr>
            <a:r>
              <a:rPr lang="en-US" dirty="0"/>
              <a:t>Markers must be spaced appropriately</a:t>
            </a:r>
          </a:p>
          <a:p>
            <a:pPr lvl="1">
              <a:lnSpc>
                <a:spcPct val="110000"/>
              </a:lnSpc>
              <a:spcAft>
                <a:spcPts val="600"/>
              </a:spcAft>
              <a:buClr>
                <a:srgbClr val="F2F3EE"/>
              </a:buClr>
              <a:buSzPct val="150000"/>
              <a:buFont typeface="Arial" panose="020B0604020202020204" pitchFamily="34" charset="0"/>
              <a:buChar char="•"/>
            </a:pPr>
            <a:r>
              <a:rPr lang="en-US" dirty="0">
                <a:solidFill>
                  <a:srgbClr val="F2F3EE"/>
                </a:solidFill>
              </a:rPr>
              <a:t>Markers must be close enough together that birds don’t think they can fit through</a:t>
            </a:r>
          </a:p>
          <a:p>
            <a:pPr lvl="1">
              <a:lnSpc>
                <a:spcPct val="110000"/>
              </a:lnSpc>
              <a:spcAft>
                <a:spcPts val="600"/>
              </a:spcAft>
              <a:buClr>
                <a:srgbClr val="F2F3EE"/>
              </a:buClr>
              <a:buSzPct val="150000"/>
              <a:buFont typeface="Arial" panose="020B0604020202020204" pitchFamily="34" charset="0"/>
              <a:buChar char="•"/>
            </a:pPr>
            <a:r>
              <a:rPr lang="en-US" dirty="0">
                <a:solidFill>
                  <a:srgbClr val="F2F3EE"/>
                </a:solidFill>
              </a:rPr>
              <a:t>2” by 2” spacing is best</a:t>
            </a:r>
          </a:p>
          <a:p>
            <a:pPr lvl="1">
              <a:lnSpc>
                <a:spcPct val="110000"/>
              </a:lnSpc>
              <a:spcAft>
                <a:spcPts val="600"/>
              </a:spcAft>
              <a:buClr>
                <a:srgbClr val="F2F3EE"/>
              </a:buClr>
              <a:buFont typeface="Arial" panose="020B0604020202020204" pitchFamily="34" charset="0"/>
              <a:buChar char="•"/>
            </a:pPr>
            <a:endParaRPr lang="en-US" dirty="0">
              <a:solidFill>
                <a:srgbClr val="F2F3EE"/>
              </a:solidFill>
            </a:endParaRPr>
          </a:p>
        </p:txBody>
      </p:sp>
      <p:pic>
        <p:nvPicPr>
          <p:cNvPr id="23" name="Picture 22">
            <a:extLst>
              <a:ext uri="{FF2B5EF4-FFF2-40B4-BE49-F238E27FC236}">
                <a16:creationId xmlns:a16="http://schemas.microsoft.com/office/drawing/2014/main" id="{2A0AF189-B71A-4817-BABC-6CA4975E6416}"/>
              </a:ext>
            </a:extLst>
          </p:cNvPr>
          <p:cNvPicPr>
            <a:picLocks noChangeAspect="1"/>
          </p:cNvPicPr>
          <p:nvPr/>
        </p:nvPicPr>
        <p:blipFill>
          <a:blip r:embed="rId3"/>
          <a:stretch>
            <a:fillRect/>
          </a:stretch>
        </p:blipFill>
        <p:spPr>
          <a:xfrm>
            <a:off x="4572000" y="1532109"/>
            <a:ext cx="4030421" cy="2657131"/>
          </a:xfrm>
          <a:prstGeom prst="rect">
            <a:avLst/>
          </a:prstGeom>
        </p:spPr>
      </p:pic>
    </p:spTree>
    <p:extLst>
      <p:ext uri="{BB962C8B-B14F-4D97-AF65-F5344CB8AC3E}">
        <p14:creationId xmlns:p14="http://schemas.microsoft.com/office/powerpoint/2010/main" val="2669614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4D5-4D23-4B2F-AF83-71ECAECCFF34}"/>
              </a:ext>
            </a:extLst>
          </p:cNvPr>
          <p:cNvSpPr>
            <a:spLocks noGrp="1"/>
          </p:cNvSpPr>
          <p:nvPr>
            <p:ph type="title"/>
          </p:nvPr>
        </p:nvSpPr>
        <p:spPr/>
        <p:txBody>
          <a:bodyPr>
            <a:normAutofit fontScale="90000"/>
          </a:bodyPr>
          <a:lstStyle/>
          <a:p>
            <a:r>
              <a:rPr lang="en-US" dirty="0"/>
              <a:t>Bird friendly glass at home</a:t>
            </a:r>
          </a:p>
        </p:txBody>
      </p:sp>
      <p:grpSp>
        <p:nvGrpSpPr>
          <p:cNvPr id="11" name="Group 10">
            <a:extLst>
              <a:ext uri="{FF2B5EF4-FFF2-40B4-BE49-F238E27FC236}">
                <a16:creationId xmlns:a16="http://schemas.microsoft.com/office/drawing/2014/main" id="{2DE24C15-A4AB-4F1B-A7C8-C3C9B733DB38}"/>
              </a:ext>
            </a:extLst>
          </p:cNvPr>
          <p:cNvGrpSpPr/>
          <p:nvPr/>
        </p:nvGrpSpPr>
        <p:grpSpPr>
          <a:xfrm>
            <a:off x="428625" y="1132286"/>
            <a:ext cx="1971346" cy="2156999"/>
            <a:chOff x="-292100" y="1409700"/>
            <a:chExt cx="3543299" cy="3876993"/>
          </a:xfrm>
        </p:grpSpPr>
        <p:pic>
          <p:nvPicPr>
            <p:cNvPr id="6" name="Picture 5">
              <a:extLst>
                <a:ext uri="{FF2B5EF4-FFF2-40B4-BE49-F238E27FC236}">
                  <a16:creationId xmlns:a16="http://schemas.microsoft.com/office/drawing/2014/main" id="{3532A524-DE6C-4B15-BA95-1A49B2F4F511}"/>
                </a:ext>
              </a:extLst>
            </p:cNvPr>
            <p:cNvPicPr>
              <a:picLocks noChangeAspect="1"/>
            </p:cNvPicPr>
            <p:nvPr/>
          </p:nvPicPr>
          <p:blipFill rotWithShape="1">
            <a:blip r:embed="rId3">
              <a:extLst>
                <a:ext uri="{28A0092B-C50C-407E-A947-70E740481C1C}">
                  <a14:useLocalDpi xmlns:a14="http://schemas.microsoft.com/office/drawing/2010/main" val="0"/>
                </a:ext>
              </a:extLst>
            </a:blip>
            <a:srcRect l="4576" t="7863" r="9096" b="21287"/>
            <a:stretch/>
          </p:blipFill>
          <p:spPr>
            <a:xfrm>
              <a:off x="-292100" y="1409700"/>
              <a:ext cx="3543299" cy="3876993"/>
            </a:xfrm>
            <a:prstGeom prst="rect">
              <a:avLst/>
            </a:prstGeom>
          </p:spPr>
        </p:pic>
        <p:sp>
          <p:nvSpPr>
            <p:cNvPr id="10" name="&quot;Not Allowed&quot; Symbol 9">
              <a:extLst>
                <a:ext uri="{FF2B5EF4-FFF2-40B4-BE49-F238E27FC236}">
                  <a16:creationId xmlns:a16="http://schemas.microsoft.com/office/drawing/2014/main" id="{307E3845-E391-4CE5-8EBC-030CE7C3FA4E}"/>
                </a:ext>
              </a:extLst>
            </p:cNvPr>
            <p:cNvSpPr/>
            <p:nvPr/>
          </p:nvSpPr>
          <p:spPr>
            <a:xfrm>
              <a:off x="-229183" y="1639464"/>
              <a:ext cx="3417463" cy="3417463"/>
            </a:xfrm>
            <a:prstGeom prst="noSmoking">
              <a:avLst>
                <a:gd name="adj" fmla="val 38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pic>
        <p:nvPicPr>
          <p:cNvPr id="13" name="Picture 12">
            <a:extLst>
              <a:ext uri="{FF2B5EF4-FFF2-40B4-BE49-F238E27FC236}">
                <a16:creationId xmlns:a16="http://schemas.microsoft.com/office/drawing/2014/main" id="{605E7D95-E6A2-40F4-8570-ECCEA24A8F19}"/>
              </a:ext>
            </a:extLst>
          </p:cNvPr>
          <p:cNvPicPr/>
          <p:nvPr/>
        </p:nvPicPr>
        <p:blipFill rotWithShape="1">
          <a:blip r:embed="rId4" cstate="print">
            <a:extLst>
              <a:ext uri="{28A0092B-C50C-407E-A947-70E740481C1C}">
                <a14:useLocalDpi xmlns:a14="http://schemas.microsoft.com/office/drawing/2010/main" val="0"/>
              </a:ext>
            </a:extLst>
          </a:blip>
          <a:srcRect l="7787" r="10482"/>
          <a:stretch/>
        </p:blipFill>
        <p:spPr bwMode="auto">
          <a:xfrm rot="5400000">
            <a:off x="4482576" y="1223010"/>
            <a:ext cx="2191916" cy="2010469"/>
          </a:xfrm>
          <a:prstGeom prst="rect">
            <a:avLst/>
          </a:prstGeom>
          <a:noFill/>
          <a:ln>
            <a:noFill/>
          </a:ln>
          <a:extLst>
            <a:ext uri="{53640926-AAD7-44D8-BBD7-CCE9431645EC}">
              <a14:shadowObscured xmlns:a14="http://schemas.microsoft.com/office/drawing/2010/main"/>
            </a:ext>
          </a:extLst>
        </p:spPr>
      </p:pic>
      <p:pic>
        <p:nvPicPr>
          <p:cNvPr id="15" name="Content Placeholder 4">
            <a:extLst>
              <a:ext uri="{FF2B5EF4-FFF2-40B4-BE49-F238E27FC236}">
                <a16:creationId xmlns:a16="http://schemas.microsoft.com/office/drawing/2014/main" id="{1B4737E9-DCF5-48A4-BDE7-F9DAA82C8EA1}"/>
              </a:ext>
            </a:extLst>
          </p:cNvPr>
          <p:cNvPicPr/>
          <p:nvPr/>
        </p:nvPicPr>
        <p:blipFill>
          <a:blip r:embed="rId5">
            <a:extLst>
              <a:ext uri="{28A0092B-C50C-407E-A947-70E740481C1C}">
                <a14:useLocalDpi xmlns:a14="http://schemas.microsoft.com/office/drawing/2010/main" val="0"/>
              </a:ext>
            </a:extLst>
          </a:blip>
          <a:stretch>
            <a:fillRect/>
          </a:stretch>
        </p:blipFill>
        <p:spPr>
          <a:xfrm>
            <a:off x="6684758" y="1132286"/>
            <a:ext cx="2128323" cy="3406098"/>
          </a:xfrm>
          <a:prstGeom prst="rect">
            <a:avLst/>
          </a:prstGeom>
        </p:spPr>
      </p:pic>
      <p:pic>
        <p:nvPicPr>
          <p:cNvPr id="16" name="Picture 15" descr="C:\Users\Christine\AppData\Local\Microsoft\Windows\INetCacheContent.Word\stripes on windows_0009.jpg">
            <a:extLst>
              <a:ext uri="{FF2B5EF4-FFF2-40B4-BE49-F238E27FC236}">
                <a16:creationId xmlns:a16="http://schemas.microsoft.com/office/drawing/2014/main" id="{F33D1F7D-EC65-4AC3-8E3F-7DDD97775A50}"/>
              </a:ext>
            </a:extLst>
          </p:cNvPr>
          <p:cNvPicPr/>
          <p:nvPr/>
        </p:nvPicPr>
        <p:blipFill rotWithShape="1">
          <a:blip r:embed="rId6" cstate="print">
            <a:extLst>
              <a:ext uri="{28A0092B-C50C-407E-A947-70E740481C1C}">
                <a14:useLocalDpi xmlns:a14="http://schemas.microsoft.com/office/drawing/2010/main" val="0"/>
              </a:ext>
            </a:extLst>
          </a:blip>
          <a:srcRect b="16578"/>
          <a:stretch/>
        </p:blipFill>
        <p:spPr bwMode="auto">
          <a:xfrm>
            <a:off x="2500962" y="1132286"/>
            <a:ext cx="1971346" cy="2191916"/>
          </a:xfrm>
          <a:prstGeom prst="rect">
            <a:avLst/>
          </a:prstGeom>
          <a:noFill/>
          <a:ln>
            <a:noFill/>
          </a:ln>
          <a:extLst>
            <a:ext uri="{53640926-AAD7-44D8-BBD7-CCE9431645EC}">
              <a14:shadowObscured xmlns:a14="http://schemas.microsoft.com/office/drawing/2010/main"/>
            </a:ext>
          </a:extLst>
        </p:spPr>
      </p:pic>
      <p:pic>
        <p:nvPicPr>
          <p:cNvPr id="17" name="Content Placeholder 4">
            <a:extLst>
              <a:ext uri="{FF2B5EF4-FFF2-40B4-BE49-F238E27FC236}">
                <a16:creationId xmlns:a16="http://schemas.microsoft.com/office/drawing/2014/main" id="{09CE61BC-A860-4F52-8171-FD9B3F3335DF}"/>
              </a:ext>
            </a:extLst>
          </p:cNvPr>
          <p:cNvPicPr/>
          <p:nvPr/>
        </p:nvPicPr>
        <p:blipFill rotWithShape="1">
          <a:blip r:embed="rId7" cstate="print">
            <a:extLst>
              <a:ext uri="{28A0092B-C50C-407E-A947-70E740481C1C}">
                <a14:useLocalDpi xmlns:a14="http://schemas.microsoft.com/office/drawing/2010/main" val="0"/>
              </a:ext>
            </a:extLst>
          </a:blip>
          <a:srcRect l="6462"/>
          <a:stretch/>
        </p:blipFill>
        <p:spPr>
          <a:xfrm>
            <a:off x="4572000" y="3382106"/>
            <a:ext cx="2011768" cy="1611630"/>
          </a:xfrm>
          <a:prstGeom prst="rect">
            <a:avLst/>
          </a:prstGeom>
        </p:spPr>
      </p:pic>
      <p:sp>
        <p:nvSpPr>
          <p:cNvPr id="18" name="TextBox 17">
            <a:extLst>
              <a:ext uri="{FF2B5EF4-FFF2-40B4-BE49-F238E27FC236}">
                <a16:creationId xmlns:a16="http://schemas.microsoft.com/office/drawing/2014/main" id="{864F9A53-0C6F-4AC0-B73E-A27D32CB8EC7}"/>
              </a:ext>
            </a:extLst>
          </p:cNvPr>
          <p:cNvSpPr txBox="1"/>
          <p:nvPr/>
        </p:nvSpPr>
        <p:spPr>
          <a:xfrm>
            <a:off x="428625" y="3618534"/>
            <a:ext cx="4042383" cy="1077218"/>
          </a:xfrm>
          <a:prstGeom prst="rect">
            <a:avLst/>
          </a:prstGeom>
          <a:noFill/>
        </p:spPr>
        <p:txBody>
          <a:bodyPr wrap="square" rtlCol="0">
            <a:spAutoFit/>
          </a:bodyPr>
          <a:lstStyle/>
          <a:p>
            <a:pPr algn="ctr"/>
            <a:r>
              <a:rPr lang="en-US" sz="1800" dirty="0">
                <a:solidFill>
                  <a:srgbClr val="F15837"/>
                </a:solidFill>
                <a:latin typeface="+mn-lt"/>
              </a:rPr>
              <a:t>To see more bird-friendly options for your home visit</a:t>
            </a:r>
          </a:p>
          <a:p>
            <a:pPr algn="ctr"/>
            <a:r>
              <a:rPr lang="en-US" b="1" dirty="0">
                <a:solidFill>
                  <a:srgbClr val="F15837"/>
                </a:solidFill>
                <a:latin typeface="+mn-lt"/>
              </a:rPr>
              <a:t>https://abcbirds.org/solutions/prevent-home-collisions/</a:t>
            </a:r>
          </a:p>
        </p:txBody>
      </p:sp>
    </p:spTree>
    <p:extLst>
      <p:ext uri="{BB962C8B-B14F-4D97-AF65-F5344CB8AC3E}">
        <p14:creationId xmlns:p14="http://schemas.microsoft.com/office/powerpoint/2010/main" val="6073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9C43-001A-4D7E-8C94-970C22EEF178}"/>
              </a:ext>
            </a:extLst>
          </p:cNvPr>
          <p:cNvSpPr>
            <a:spLocks noGrp="1"/>
          </p:cNvSpPr>
          <p:nvPr>
            <p:ph type="title"/>
          </p:nvPr>
        </p:nvSpPr>
        <p:spPr/>
        <p:txBody>
          <a:bodyPr>
            <a:normAutofit fontScale="90000"/>
          </a:bodyPr>
          <a:lstStyle/>
          <a:p>
            <a:r>
              <a:rPr lang="en-US" dirty="0"/>
              <a:t>How you can help	</a:t>
            </a:r>
          </a:p>
        </p:txBody>
      </p:sp>
      <p:sp>
        <p:nvSpPr>
          <p:cNvPr id="3" name="Content Placeholder 2">
            <a:extLst>
              <a:ext uri="{FF2B5EF4-FFF2-40B4-BE49-F238E27FC236}">
                <a16:creationId xmlns:a16="http://schemas.microsoft.com/office/drawing/2014/main" id="{A5B234A9-BF95-40A2-97EB-5BF900AC7CD3}"/>
              </a:ext>
            </a:extLst>
          </p:cNvPr>
          <p:cNvSpPr>
            <a:spLocks noGrp="1"/>
          </p:cNvSpPr>
          <p:nvPr>
            <p:ph type="body" idx="1"/>
          </p:nvPr>
        </p:nvSpPr>
        <p:spPr>
          <a:xfrm>
            <a:off x="779250" y="1152475"/>
            <a:ext cx="5269125" cy="3416400"/>
          </a:xfrm>
        </p:spPr>
        <p:txBody>
          <a:bodyPr>
            <a:normAutofit/>
          </a:bodyPr>
          <a:lstStyle/>
          <a:p>
            <a:pPr>
              <a:lnSpc>
                <a:spcPct val="100000"/>
              </a:lnSpc>
            </a:pPr>
            <a:r>
              <a:rPr lang="en-US" dirty="0"/>
              <a:t>Advocate for buildings that kill birds to put solutions in place and work with building owners and managers to find solutions</a:t>
            </a:r>
          </a:p>
          <a:p>
            <a:pPr lvl="1">
              <a:lnSpc>
                <a:spcPct val="100000"/>
              </a:lnSpc>
              <a:spcAft>
                <a:spcPts val="600"/>
              </a:spcAft>
              <a:buClr>
                <a:srgbClr val="F2F3EE"/>
              </a:buClr>
            </a:pPr>
            <a:r>
              <a:rPr lang="en-US" dirty="0">
                <a:solidFill>
                  <a:srgbClr val="F2F3EE"/>
                </a:solidFill>
              </a:rPr>
              <a:t>See </a:t>
            </a:r>
            <a:r>
              <a:rPr lang="en-US" dirty="0">
                <a:solidFill>
                  <a:srgbClr val="F15837"/>
                </a:solidFill>
                <a:hlinkClick r:id="rId3">
                  <a:extLst>
                    <a:ext uri="{A12FA001-AC4F-418D-AE19-62706E023703}">
                      <ahyp:hlinkClr xmlns:ahyp="http://schemas.microsoft.com/office/drawing/2018/hyperlinkcolor" val="tx"/>
                    </a:ext>
                  </a:extLst>
                </a:hlinkClick>
              </a:rPr>
              <a:t>https://abcbirds.org/glass-collisions/advocate-retrofits/</a:t>
            </a:r>
            <a:r>
              <a:rPr lang="en-US" dirty="0">
                <a:solidFill>
                  <a:srgbClr val="F15837"/>
                </a:solidFill>
              </a:rPr>
              <a:t> </a:t>
            </a:r>
            <a:r>
              <a:rPr lang="en-US" dirty="0">
                <a:solidFill>
                  <a:srgbClr val="F2F3EE"/>
                </a:solidFill>
              </a:rPr>
              <a:t>for tips</a:t>
            </a:r>
            <a:br>
              <a:rPr lang="en-US" dirty="0">
                <a:solidFill>
                  <a:srgbClr val="F2F3EE"/>
                </a:solidFill>
              </a:rPr>
            </a:br>
            <a:endParaRPr lang="en-US" dirty="0">
              <a:solidFill>
                <a:srgbClr val="F2F3EE"/>
              </a:solidFill>
            </a:endParaRPr>
          </a:p>
          <a:p>
            <a:pPr>
              <a:lnSpc>
                <a:spcPct val="100000"/>
              </a:lnSpc>
            </a:pPr>
            <a:r>
              <a:rPr lang="en-US" dirty="0"/>
              <a:t>Advocate during the planning stage for new buildings to be bird friendly</a:t>
            </a:r>
          </a:p>
          <a:p>
            <a:pPr lvl="1">
              <a:lnSpc>
                <a:spcPct val="100000"/>
              </a:lnSpc>
              <a:spcAft>
                <a:spcPts val="600"/>
              </a:spcAft>
              <a:buClr>
                <a:srgbClr val="F2F3EE"/>
              </a:buClr>
            </a:pPr>
            <a:r>
              <a:rPr lang="en-US" dirty="0">
                <a:solidFill>
                  <a:srgbClr val="F2F3EE"/>
                </a:solidFill>
              </a:rPr>
              <a:t>See </a:t>
            </a:r>
            <a:r>
              <a:rPr lang="en-US" dirty="0">
                <a:solidFill>
                  <a:srgbClr val="F15837"/>
                </a:solidFill>
                <a:hlinkClick r:id="rId4">
                  <a:extLst>
                    <a:ext uri="{A12FA001-AC4F-418D-AE19-62706E023703}">
                      <ahyp:hlinkClr xmlns:ahyp="http://schemas.microsoft.com/office/drawing/2018/hyperlinkcolor" val="tx"/>
                    </a:ext>
                  </a:extLst>
                </a:hlinkClick>
              </a:rPr>
              <a:t>https://abcbirds.org/glass-collisions/architecture-planning/</a:t>
            </a:r>
            <a:r>
              <a:rPr lang="en-US" dirty="0">
                <a:solidFill>
                  <a:srgbClr val="F15837"/>
                </a:solidFill>
              </a:rPr>
              <a:t> </a:t>
            </a:r>
            <a:r>
              <a:rPr lang="en-US" dirty="0">
                <a:solidFill>
                  <a:srgbClr val="F2F3EE"/>
                </a:solidFill>
              </a:rPr>
              <a:t>for resources</a:t>
            </a:r>
          </a:p>
          <a:p>
            <a:pPr lvl="1">
              <a:lnSpc>
                <a:spcPct val="100000"/>
              </a:lnSpc>
              <a:spcAft>
                <a:spcPts val="600"/>
              </a:spcAft>
              <a:buClr>
                <a:srgbClr val="F2F3EE"/>
              </a:buClr>
            </a:pPr>
            <a:r>
              <a:rPr lang="en-US" dirty="0">
                <a:solidFill>
                  <a:srgbClr val="F2F3EE"/>
                </a:solidFill>
              </a:rPr>
              <a:t>ABC is here to help!</a:t>
            </a:r>
          </a:p>
        </p:txBody>
      </p:sp>
      <p:pic>
        <p:nvPicPr>
          <p:cNvPr id="5" name="Picture 4">
            <a:extLst>
              <a:ext uri="{FF2B5EF4-FFF2-40B4-BE49-F238E27FC236}">
                <a16:creationId xmlns:a16="http://schemas.microsoft.com/office/drawing/2014/main" id="{A0AA221B-A250-4F62-BECF-BAFD5FC283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301" y="1257300"/>
            <a:ext cx="2154450" cy="2664732"/>
          </a:xfrm>
          <a:prstGeom prst="rect">
            <a:avLst/>
          </a:prstGeom>
          <a:noFill/>
          <a:ln>
            <a:noFill/>
          </a:ln>
        </p:spPr>
      </p:pic>
      <p:sp>
        <p:nvSpPr>
          <p:cNvPr id="6" name="TextBox 5">
            <a:extLst>
              <a:ext uri="{FF2B5EF4-FFF2-40B4-BE49-F238E27FC236}">
                <a16:creationId xmlns:a16="http://schemas.microsoft.com/office/drawing/2014/main" id="{ADA1A44F-A7D2-46A3-B765-08B4CE5157E5}"/>
              </a:ext>
            </a:extLst>
          </p:cNvPr>
          <p:cNvSpPr txBox="1"/>
          <p:nvPr/>
        </p:nvSpPr>
        <p:spPr>
          <a:xfrm>
            <a:off x="6210301" y="3991794"/>
            <a:ext cx="2154449" cy="577081"/>
          </a:xfrm>
          <a:prstGeom prst="rect">
            <a:avLst/>
          </a:prstGeom>
          <a:noFill/>
        </p:spPr>
        <p:txBody>
          <a:bodyPr wrap="square" rtlCol="0">
            <a:spAutoFit/>
          </a:bodyPr>
          <a:lstStyle/>
          <a:p>
            <a:pPr algn="ctr"/>
            <a:r>
              <a:rPr lang="en-US" sz="1050" dirty="0">
                <a:solidFill>
                  <a:schemeClr val="bg1"/>
                </a:solidFill>
                <a:latin typeface="+mn-lt"/>
              </a:rPr>
              <a:t>A bird-friendly retrofit (</a:t>
            </a:r>
            <a:r>
              <a:rPr lang="en-US" sz="1050" dirty="0" err="1">
                <a:solidFill>
                  <a:schemeClr val="bg1"/>
                </a:solidFill>
                <a:latin typeface="+mn-lt"/>
              </a:rPr>
              <a:t>Solyx</a:t>
            </a:r>
            <a:r>
              <a:rPr lang="en-US" sz="1050" dirty="0">
                <a:solidFill>
                  <a:schemeClr val="bg1"/>
                </a:solidFill>
                <a:latin typeface="+mn-lt"/>
              </a:rPr>
              <a:t> film) at Northwestern University</a:t>
            </a:r>
            <a:endParaRPr lang="en-US" sz="1050" b="1" dirty="0">
              <a:solidFill>
                <a:schemeClr val="bg1"/>
              </a:solidFill>
              <a:latin typeface="+mn-lt"/>
            </a:endParaRPr>
          </a:p>
        </p:txBody>
      </p:sp>
    </p:spTree>
    <p:extLst>
      <p:ext uri="{BB962C8B-B14F-4D97-AF65-F5344CB8AC3E}">
        <p14:creationId xmlns:p14="http://schemas.microsoft.com/office/powerpoint/2010/main" val="256746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A809D2-BAC2-4410-9C41-3C17FD9851F7}"/>
              </a:ext>
            </a:extLst>
          </p:cNvPr>
          <p:cNvSpPr/>
          <p:nvPr/>
        </p:nvSpPr>
        <p:spPr>
          <a:xfrm>
            <a:off x="4364919" y="1181000"/>
            <a:ext cx="4257675" cy="3416400"/>
          </a:xfrm>
          <a:prstGeom prst="rect">
            <a:avLst/>
          </a:prstGeom>
          <a:solidFill>
            <a:srgbClr val="42743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C4783-DE03-4C9F-A7B1-6533607406C4}"/>
              </a:ext>
            </a:extLst>
          </p:cNvPr>
          <p:cNvSpPr>
            <a:spLocks noGrp="1"/>
          </p:cNvSpPr>
          <p:nvPr>
            <p:ph type="title"/>
          </p:nvPr>
        </p:nvSpPr>
        <p:spPr/>
        <p:txBody>
          <a:bodyPr>
            <a:normAutofit fontScale="90000"/>
          </a:bodyPr>
          <a:lstStyle/>
          <a:p>
            <a:r>
              <a:rPr lang="en-US" dirty="0"/>
              <a:t>Bird-friendly Policy</a:t>
            </a:r>
          </a:p>
        </p:txBody>
      </p:sp>
      <p:sp>
        <p:nvSpPr>
          <p:cNvPr id="3" name="Content Placeholder 2">
            <a:extLst>
              <a:ext uri="{FF2B5EF4-FFF2-40B4-BE49-F238E27FC236}">
                <a16:creationId xmlns:a16="http://schemas.microsoft.com/office/drawing/2014/main" id="{FEF1ED29-1D8E-49AE-9556-966C5881C8A6}"/>
              </a:ext>
            </a:extLst>
          </p:cNvPr>
          <p:cNvSpPr>
            <a:spLocks noGrp="1"/>
          </p:cNvSpPr>
          <p:nvPr>
            <p:ph type="body" idx="1"/>
          </p:nvPr>
        </p:nvSpPr>
        <p:spPr>
          <a:xfrm>
            <a:off x="643344" y="1181000"/>
            <a:ext cx="3495862" cy="3416400"/>
          </a:xfrm>
        </p:spPr>
        <p:txBody>
          <a:bodyPr>
            <a:normAutofit fontScale="85000" lnSpcReduction="20000"/>
          </a:bodyPr>
          <a:lstStyle/>
          <a:p>
            <a:pPr>
              <a:lnSpc>
                <a:spcPct val="120000"/>
              </a:lnSpc>
              <a:spcAft>
                <a:spcPts val="600"/>
              </a:spcAft>
            </a:pPr>
            <a:r>
              <a:rPr lang="en-US" dirty="0"/>
              <a:t>The best way to address collisions on a large scale is to pass bird friendly policies!</a:t>
            </a:r>
          </a:p>
          <a:p>
            <a:pPr lvl="1">
              <a:lnSpc>
                <a:spcPct val="120000"/>
              </a:lnSpc>
              <a:spcAft>
                <a:spcPts val="600"/>
              </a:spcAft>
              <a:buClr>
                <a:srgbClr val="F2F3EE"/>
              </a:buClr>
              <a:buSzPct val="150000"/>
              <a:buFont typeface="Arial" panose="020B0604020202020204" pitchFamily="34" charset="0"/>
              <a:buChar char="•"/>
            </a:pPr>
            <a:r>
              <a:rPr lang="en-US" dirty="0">
                <a:solidFill>
                  <a:srgbClr val="F2F3EE"/>
                </a:solidFill>
              </a:rPr>
              <a:t>Organizations (e.g. colleges)</a:t>
            </a:r>
          </a:p>
          <a:p>
            <a:pPr lvl="1">
              <a:lnSpc>
                <a:spcPct val="120000"/>
              </a:lnSpc>
              <a:spcAft>
                <a:spcPts val="600"/>
              </a:spcAft>
              <a:buClr>
                <a:srgbClr val="F2F3EE"/>
              </a:buClr>
              <a:buSzPct val="150000"/>
              <a:buFont typeface="Arial" panose="020B0604020202020204" pitchFamily="34" charset="0"/>
              <a:buChar char="•"/>
            </a:pPr>
            <a:r>
              <a:rPr lang="en-US" dirty="0">
                <a:solidFill>
                  <a:srgbClr val="F2F3EE"/>
                </a:solidFill>
              </a:rPr>
              <a:t>Agencies (e.g. Parks departments)</a:t>
            </a:r>
          </a:p>
          <a:p>
            <a:pPr lvl="1">
              <a:lnSpc>
                <a:spcPct val="120000"/>
              </a:lnSpc>
              <a:spcAft>
                <a:spcPts val="600"/>
              </a:spcAft>
              <a:buClr>
                <a:srgbClr val="F2F3EE"/>
              </a:buClr>
              <a:buSzPct val="150000"/>
              <a:buFont typeface="Arial" panose="020B0604020202020204" pitchFamily="34" charset="0"/>
              <a:buChar char="•"/>
            </a:pPr>
            <a:r>
              <a:rPr lang="en-US" dirty="0">
                <a:solidFill>
                  <a:srgbClr val="F2F3EE"/>
                </a:solidFill>
              </a:rPr>
              <a:t>Municipalities (counties, cities, states)</a:t>
            </a:r>
          </a:p>
          <a:p>
            <a:pPr>
              <a:lnSpc>
                <a:spcPct val="120000"/>
              </a:lnSpc>
              <a:spcAft>
                <a:spcPts val="600"/>
              </a:spcAft>
            </a:pPr>
            <a:r>
              <a:rPr lang="en-US" dirty="0"/>
              <a:t>28 municipalities have passed mandatory bird-friendly ordinances so far.</a:t>
            </a:r>
          </a:p>
          <a:p>
            <a:pPr lvl="1">
              <a:lnSpc>
                <a:spcPct val="120000"/>
              </a:lnSpc>
              <a:spcAft>
                <a:spcPts val="600"/>
              </a:spcAft>
              <a:buClr>
                <a:srgbClr val="F2F3EE"/>
              </a:buClr>
              <a:buSzPct val="150000"/>
              <a:buFont typeface="Arial" panose="020B0604020202020204" pitchFamily="34" charset="0"/>
              <a:buChar char="•"/>
            </a:pPr>
            <a:r>
              <a:rPr lang="en-US" dirty="0">
                <a:solidFill>
                  <a:srgbClr val="F2F3EE"/>
                </a:solidFill>
              </a:rPr>
              <a:t>See </a:t>
            </a:r>
            <a:r>
              <a:rPr lang="en-US" dirty="0">
                <a:solidFill>
                  <a:srgbClr val="F15837"/>
                </a:solidFill>
                <a:hlinkClick r:id="rId3">
                  <a:extLst>
                    <a:ext uri="{A12FA001-AC4F-418D-AE19-62706E023703}">
                      <ahyp:hlinkClr xmlns:ahyp="http://schemas.microsoft.com/office/drawing/2018/hyperlinkcolor" val="tx"/>
                    </a:ext>
                  </a:extLst>
                </a:hlinkClick>
              </a:rPr>
              <a:t>https://abcbirds.org/glass-collisions/legislation/</a:t>
            </a:r>
            <a:r>
              <a:rPr lang="en-US" dirty="0">
                <a:solidFill>
                  <a:srgbClr val="F15837"/>
                </a:solidFill>
              </a:rPr>
              <a:t> </a:t>
            </a:r>
            <a:r>
              <a:rPr lang="en-US" dirty="0">
                <a:solidFill>
                  <a:srgbClr val="F2F3EE"/>
                </a:solidFill>
              </a:rPr>
              <a:t>for a model ordinance and more resources</a:t>
            </a:r>
          </a:p>
        </p:txBody>
      </p:sp>
      <p:sp>
        <p:nvSpPr>
          <p:cNvPr id="5" name="Text Placeholder 4">
            <a:extLst>
              <a:ext uri="{FF2B5EF4-FFF2-40B4-BE49-F238E27FC236}">
                <a16:creationId xmlns:a16="http://schemas.microsoft.com/office/drawing/2014/main" id="{2D1A600D-0566-46A5-BF83-DB29361D0810}"/>
              </a:ext>
            </a:extLst>
          </p:cNvPr>
          <p:cNvSpPr>
            <a:spLocks noGrp="1"/>
          </p:cNvSpPr>
          <p:nvPr>
            <p:ph type="body" idx="2"/>
          </p:nvPr>
        </p:nvSpPr>
        <p:spPr>
          <a:xfrm>
            <a:off x="4267200" y="1276275"/>
            <a:ext cx="4333875" cy="3225850"/>
          </a:xfrm>
        </p:spPr>
        <p:txBody>
          <a:bodyPr numCol="2">
            <a:normAutofit fontScale="85000" lnSpcReduction="20000"/>
          </a:bodyPr>
          <a:lstStyle/>
          <a:p>
            <a:pPr lvl="0"/>
            <a:r>
              <a:rPr lang="en-US" dirty="0">
                <a:effectLst>
                  <a:outerShdw blurRad="38100" dist="38100" dir="2700000" algn="tl">
                    <a:srgbClr val="000000">
                      <a:alpha val="43137"/>
                    </a:srgbClr>
                  </a:outerShdw>
                </a:effectLst>
              </a:rPr>
              <a:t>Alameda, CA</a:t>
            </a:r>
          </a:p>
          <a:p>
            <a:pPr lvl="0"/>
            <a:r>
              <a:rPr lang="en-US" dirty="0">
                <a:effectLst>
                  <a:outerShdw blurRad="38100" dist="38100" dir="2700000" algn="tl">
                    <a:srgbClr val="000000">
                      <a:alpha val="43137"/>
                    </a:srgbClr>
                  </a:outerShdw>
                </a:effectLst>
              </a:rPr>
              <a:t>Berkeley, CA</a:t>
            </a:r>
          </a:p>
          <a:p>
            <a:pPr lvl="0"/>
            <a:r>
              <a:rPr lang="en-US" dirty="0">
                <a:effectLst>
                  <a:outerShdw blurRad="38100" dist="38100" dir="2700000" algn="tl">
                    <a:srgbClr val="000000">
                      <a:alpha val="43137"/>
                    </a:srgbClr>
                  </a:outerShdw>
                </a:effectLst>
              </a:rPr>
              <a:t>Cook County, IL</a:t>
            </a:r>
          </a:p>
          <a:p>
            <a:pPr lvl="0"/>
            <a:r>
              <a:rPr lang="en-US" dirty="0">
                <a:effectLst>
                  <a:outerShdw blurRad="38100" dist="38100" dir="2700000" algn="tl">
                    <a:srgbClr val="000000">
                      <a:alpha val="43137"/>
                    </a:srgbClr>
                  </a:outerShdw>
                </a:effectLst>
              </a:rPr>
              <a:t>Cupertino, CA</a:t>
            </a:r>
          </a:p>
          <a:p>
            <a:pPr lvl="0"/>
            <a:r>
              <a:rPr lang="en-US" dirty="0">
                <a:effectLst>
                  <a:outerShdw blurRad="38100" dist="38100" dir="2700000" algn="tl">
                    <a:srgbClr val="000000">
                      <a:alpha val="43137"/>
                    </a:srgbClr>
                  </a:outerShdw>
                </a:effectLst>
              </a:rPr>
              <a:t>Emeryville, CA</a:t>
            </a:r>
          </a:p>
          <a:p>
            <a:pPr lvl="0"/>
            <a:r>
              <a:rPr lang="en-US" dirty="0">
                <a:effectLst>
                  <a:outerShdw blurRad="38100" dist="38100" dir="2700000" algn="tl">
                    <a:srgbClr val="000000">
                      <a:alpha val="43137"/>
                    </a:srgbClr>
                  </a:outerShdw>
                </a:effectLst>
              </a:rPr>
              <a:t>Evanston, IL</a:t>
            </a:r>
          </a:p>
          <a:p>
            <a:pPr lvl="0"/>
            <a:r>
              <a:rPr lang="en-US" dirty="0">
                <a:effectLst>
                  <a:outerShdw blurRad="38100" dist="38100" dir="2700000" algn="tl">
                    <a:srgbClr val="000000">
                      <a:alpha val="43137"/>
                    </a:srgbClr>
                  </a:outerShdw>
                </a:effectLst>
              </a:rPr>
              <a:t>Highland Park, IL</a:t>
            </a:r>
          </a:p>
          <a:p>
            <a:pPr lvl="0"/>
            <a:r>
              <a:rPr lang="en-US" dirty="0">
                <a:effectLst>
                  <a:outerShdw blurRad="38100" dist="38100" dir="2700000" algn="tl">
                    <a:srgbClr val="000000">
                      <a:alpha val="43137"/>
                    </a:srgbClr>
                  </a:outerShdw>
                </a:effectLst>
              </a:rPr>
              <a:t>Howard County, MD</a:t>
            </a:r>
          </a:p>
          <a:p>
            <a:pPr lvl="0"/>
            <a:r>
              <a:rPr lang="en-US" dirty="0">
                <a:effectLst>
                  <a:outerShdw blurRad="38100" dist="38100" dir="2700000" algn="tl">
                    <a:srgbClr val="000000">
                      <a:alpha val="43137"/>
                    </a:srgbClr>
                  </a:outerShdw>
                </a:effectLst>
              </a:rPr>
              <a:t>Illinois (State)</a:t>
            </a:r>
          </a:p>
          <a:p>
            <a:pPr lvl="0"/>
            <a:r>
              <a:rPr lang="en-US" dirty="0">
                <a:effectLst>
                  <a:outerShdw blurRad="38100" dist="38100" dir="2700000" algn="tl">
                    <a:srgbClr val="000000">
                      <a:alpha val="43137"/>
                    </a:srgbClr>
                  </a:outerShdw>
                </a:effectLst>
              </a:rPr>
              <a:t>Lake County, IL</a:t>
            </a:r>
          </a:p>
          <a:p>
            <a:pPr lvl="0"/>
            <a:r>
              <a:rPr lang="en-US" dirty="0">
                <a:effectLst>
                  <a:outerShdw blurRad="38100" dist="38100" dir="2700000" algn="tl">
                    <a:srgbClr val="000000">
                      <a:alpha val="43137"/>
                    </a:srgbClr>
                  </a:outerShdw>
                </a:effectLst>
              </a:rPr>
              <a:t>Madison, WI</a:t>
            </a:r>
          </a:p>
          <a:p>
            <a:pPr lvl="0"/>
            <a:r>
              <a:rPr lang="en-US" dirty="0">
                <a:effectLst>
                  <a:outerShdw blurRad="38100" dist="38100" dir="2700000" algn="tl">
                    <a:srgbClr val="000000">
                      <a:alpha val="43137"/>
                    </a:srgbClr>
                  </a:outerShdw>
                </a:effectLst>
              </a:rPr>
              <a:t>Maine (State)</a:t>
            </a:r>
          </a:p>
          <a:p>
            <a:pPr lvl="0"/>
            <a:r>
              <a:rPr lang="en-US" dirty="0">
                <a:effectLst>
                  <a:outerShdw blurRad="38100" dist="38100" dir="2700000" algn="tl">
                    <a:srgbClr val="000000">
                      <a:alpha val="43137"/>
                    </a:srgbClr>
                  </a:outerShdw>
                </a:effectLst>
              </a:rPr>
              <a:t>Maryland (State)</a:t>
            </a:r>
          </a:p>
          <a:p>
            <a:pPr lvl="0"/>
            <a:r>
              <a:rPr lang="en-US" dirty="0">
                <a:effectLst>
                  <a:outerShdw blurRad="38100" dist="38100" dir="2700000" algn="tl">
                    <a:srgbClr val="000000">
                      <a:alpha val="43137"/>
                    </a:srgbClr>
                  </a:outerShdw>
                </a:effectLst>
              </a:rPr>
              <a:t>Middleton, WI</a:t>
            </a:r>
          </a:p>
          <a:p>
            <a:pPr lvl="0"/>
            <a:r>
              <a:rPr lang="en-US" dirty="0">
                <a:effectLst>
                  <a:outerShdw blurRad="38100" dist="38100" dir="2700000" algn="tl">
                    <a:srgbClr val="000000">
                      <a:alpha val="43137"/>
                    </a:srgbClr>
                  </a:outerShdw>
                </a:effectLst>
              </a:rPr>
              <a:t>Minneapolis, MN</a:t>
            </a:r>
          </a:p>
          <a:p>
            <a:pPr lvl="0"/>
            <a:r>
              <a:rPr lang="en-US" dirty="0">
                <a:effectLst>
                  <a:outerShdw blurRad="38100" dist="38100" dir="2700000" algn="tl">
                    <a:srgbClr val="000000">
                      <a:alpha val="43137"/>
                    </a:srgbClr>
                  </a:outerShdw>
                </a:effectLst>
              </a:rPr>
              <a:t>Minnesota (State)</a:t>
            </a:r>
          </a:p>
          <a:p>
            <a:pPr lvl="0"/>
            <a:r>
              <a:rPr lang="en-US" dirty="0">
                <a:effectLst>
                  <a:outerShdw blurRad="38100" dist="38100" dir="2700000" algn="tl">
                    <a:srgbClr val="000000">
                      <a:alpha val="43137"/>
                    </a:srgbClr>
                  </a:outerShdw>
                </a:effectLst>
              </a:rPr>
              <a:t>Mountain View, CA</a:t>
            </a:r>
          </a:p>
          <a:p>
            <a:pPr lvl="0"/>
            <a:r>
              <a:rPr lang="en-US" dirty="0">
                <a:effectLst>
                  <a:outerShdw blurRad="38100" dist="38100" dir="2700000" algn="tl">
                    <a:srgbClr val="000000">
                      <a:alpha val="43137"/>
                    </a:srgbClr>
                  </a:outerShdw>
                </a:effectLst>
              </a:rPr>
              <a:t>New York, NY</a:t>
            </a:r>
          </a:p>
          <a:p>
            <a:pPr lvl="0"/>
            <a:r>
              <a:rPr lang="en-US" dirty="0">
                <a:effectLst>
                  <a:outerShdw blurRad="38100" dist="38100" dir="2700000" algn="tl">
                    <a:srgbClr val="000000">
                      <a:alpha val="43137"/>
                    </a:srgbClr>
                  </a:outerShdw>
                </a:effectLst>
              </a:rPr>
              <a:t>Oakland, CA</a:t>
            </a:r>
          </a:p>
          <a:p>
            <a:pPr lvl="0"/>
            <a:r>
              <a:rPr lang="en-US" dirty="0">
                <a:effectLst>
                  <a:outerShdw blurRad="38100" dist="38100" dir="2700000" algn="tl">
                    <a:srgbClr val="000000">
                      <a:alpha val="43137"/>
                    </a:srgbClr>
                  </a:outerShdw>
                </a:effectLst>
              </a:rPr>
              <a:t>Palo Alto, CA</a:t>
            </a:r>
          </a:p>
          <a:p>
            <a:pPr lvl="0"/>
            <a:r>
              <a:rPr lang="en-US" dirty="0">
                <a:effectLst>
                  <a:outerShdw blurRad="38100" dist="38100" dir="2700000" algn="tl">
                    <a:srgbClr val="000000">
                      <a:alpha val="43137"/>
                    </a:srgbClr>
                  </a:outerShdw>
                </a:effectLst>
              </a:rPr>
              <a:t>Portland, ME</a:t>
            </a:r>
          </a:p>
          <a:p>
            <a:pPr lvl="0"/>
            <a:r>
              <a:rPr lang="en-US" dirty="0">
                <a:effectLst>
                  <a:outerShdw blurRad="38100" dist="38100" dir="2700000" algn="tl">
                    <a:srgbClr val="000000">
                      <a:alpha val="43137"/>
                    </a:srgbClr>
                  </a:outerShdw>
                </a:effectLst>
              </a:rPr>
              <a:t>Portland, OR</a:t>
            </a:r>
          </a:p>
          <a:p>
            <a:pPr lvl="0"/>
            <a:r>
              <a:rPr lang="en-US" dirty="0">
                <a:effectLst>
                  <a:outerShdw blurRad="38100" dist="38100" dir="2700000" algn="tl">
                    <a:srgbClr val="000000">
                      <a:alpha val="43137"/>
                    </a:srgbClr>
                  </a:outerShdw>
                </a:effectLst>
              </a:rPr>
              <a:t>Richmond, CA</a:t>
            </a:r>
          </a:p>
          <a:p>
            <a:pPr lvl="0"/>
            <a:r>
              <a:rPr lang="en-US" dirty="0">
                <a:effectLst>
                  <a:outerShdw blurRad="38100" dist="38100" dir="2700000" algn="tl">
                    <a:srgbClr val="000000">
                      <a:alpha val="43137"/>
                    </a:srgbClr>
                  </a:outerShdw>
                </a:effectLst>
              </a:rPr>
              <a:t>San Francisco, CA</a:t>
            </a:r>
          </a:p>
          <a:p>
            <a:pPr lvl="0"/>
            <a:r>
              <a:rPr lang="en-US" dirty="0">
                <a:effectLst>
                  <a:outerShdw blurRad="38100" dist="38100" dir="2700000" algn="tl">
                    <a:srgbClr val="000000">
                      <a:alpha val="43137"/>
                    </a:srgbClr>
                  </a:outerShdw>
                </a:effectLst>
              </a:rPr>
              <a:t>San Jose, CA</a:t>
            </a:r>
          </a:p>
          <a:p>
            <a:pPr lvl="0"/>
            <a:r>
              <a:rPr lang="en-US" dirty="0">
                <a:effectLst>
                  <a:outerShdw blurRad="38100" dist="38100" dir="2700000" algn="tl">
                    <a:srgbClr val="000000">
                      <a:alpha val="43137"/>
                    </a:srgbClr>
                  </a:outerShdw>
                </a:effectLst>
              </a:rPr>
              <a:t>Santa Cruz, CA</a:t>
            </a:r>
          </a:p>
          <a:p>
            <a:pPr lvl="0"/>
            <a:r>
              <a:rPr lang="en-US" dirty="0">
                <a:effectLst>
                  <a:outerShdw blurRad="38100" dist="38100" dir="2700000" algn="tl">
                    <a:srgbClr val="000000">
                      <a:alpha val="43137"/>
                    </a:srgbClr>
                  </a:outerShdw>
                </a:effectLst>
              </a:rPr>
              <a:t>Washington, DC</a:t>
            </a:r>
          </a:p>
          <a:p>
            <a:pPr lvl="0"/>
            <a:r>
              <a:rPr lang="en-US" dirty="0">
                <a:effectLst>
                  <a:outerShdw blurRad="38100" dist="38100" dir="2700000" algn="tl">
                    <a:srgbClr val="000000">
                      <a:alpha val="43137"/>
                    </a:srgbClr>
                  </a:outerShdw>
                </a:effectLst>
              </a:rPr>
              <a:t>Wisconsin (State)</a:t>
            </a:r>
          </a:p>
        </p:txBody>
      </p:sp>
    </p:spTree>
    <p:extLst>
      <p:ext uri="{BB962C8B-B14F-4D97-AF65-F5344CB8AC3E}">
        <p14:creationId xmlns:p14="http://schemas.microsoft.com/office/powerpoint/2010/main" val="2310341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C Branded PowerPoin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ABC fonts">
      <a:majorFont>
        <a:latin typeface="Besley"/>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5902</TotalTime>
  <Words>1610</Words>
  <Application>Microsoft Office PowerPoint</Application>
  <PresentationFormat>On-screen Show (16:9)</PresentationFormat>
  <Paragraphs>129</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Besley</vt:lpstr>
      <vt:lpstr>Arial</vt:lpstr>
      <vt:lpstr>Inter</vt:lpstr>
      <vt:lpstr>Besley SemiBold</vt:lpstr>
      <vt:lpstr>Wingdings</vt:lpstr>
      <vt:lpstr>ABC Branded PowerPoint</vt:lpstr>
      <vt:lpstr>Bird-Window Collisions: A Summary in Seven Slides</vt:lpstr>
      <vt:lpstr>Bird-window collisions</vt:lpstr>
      <vt:lpstr>Bird-window collisions</vt:lpstr>
      <vt:lpstr>Why do birds hit glass?</vt:lpstr>
      <vt:lpstr>How to make glass bird friendly?</vt:lpstr>
      <vt:lpstr>Bird friendly glass at home</vt:lpstr>
      <vt:lpstr>How you can help </vt:lpstr>
      <vt:lpstr>Bird-friendly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Muñoz</dc:creator>
  <cp:lastModifiedBy>Kaitlyn Parkins</cp:lastModifiedBy>
  <cp:revision>163</cp:revision>
  <dcterms:modified xsi:type="dcterms:W3CDTF">2025-02-28T17:26:02Z</dcterms:modified>
</cp:coreProperties>
</file>